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49F7-B50E-40C8-99EB-F6AAAF2CC50D}" type="datetimeFigureOut">
              <a:rPr lang="en-US" smtClean="0"/>
              <a:pPr/>
              <a:t>12/19/2017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3F6-D1CE-46AF-BC3C-7B7F79F1DE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49F7-B50E-40C8-99EB-F6AAAF2CC50D}" type="datetimeFigureOut">
              <a:rPr lang="en-US" smtClean="0"/>
              <a:pPr/>
              <a:t>12/19/2017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3F6-D1CE-46AF-BC3C-7B7F79F1DE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49F7-B50E-40C8-99EB-F6AAAF2CC50D}" type="datetimeFigureOut">
              <a:rPr lang="en-US" smtClean="0"/>
              <a:pPr/>
              <a:t>12/19/2017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3F6-D1CE-46AF-BC3C-7B7F79F1DE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49F7-B50E-40C8-99EB-F6AAAF2CC50D}" type="datetimeFigureOut">
              <a:rPr lang="en-US" smtClean="0"/>
              <a:pPr/>
              <a:t>12/19/2017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3F6-D1CE-46AF-BC3C-7B7F79F1DE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49F7-B50E-40C8-99EB-F6AAAF2CC50D}" type="datetimeFigureOut">
              <a:rPr lang="en-US" smtClean="0"/>
              <a:pPr/>
              <a:t>12/19/2017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3F6-D1CE-46AF-BC3C-7B7F79F1DE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49F7-B50E-40C8-99EB-F6AAAF2CC50D}" type="datetimeFigureOut">
              <a:rPr lang="en-US" smtClean="0"/>
              <a:pPr/>
              <a:t>12/19/2017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3F6-D1CE-46AF-BC3C-7B7F79F1DE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49F7-B50E-40C8-99EB-F6AAAF2CC50D}" type="datetimeFigureOut">
              <a:rPr lang="en-US" smtClean="0"/>
              <a:pPr/>
              <a:t>12/19/2017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3F6-D1CE-46AF-BC3C-7B7F79F1DE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49F7-B50E-40C8-99EB-F6AAAF2CC50D}" type="datetimeFigureOut">
              <a:rPr lang="en-US" smtClean="0"/>
              <a:pPr/>
              <a:t>12/19/2017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3F6-D1CE-46AF-BC3C-7B7F79F1DE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49F7-B50E-40C8-99EB-F6AAAF2CC50D}" type="datetimeFigureOut">
              <a:rPr lang="en-US" smtClean="0"/>
              <a:pPr/>
              <a:t>12/19/2017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3F6-D1CE-46AF-BC3C-7B7F79F1DE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49F7-B50E-40C8-99EB-F6AAAF2CC50D}" type="datetimeFigureOut">
              <a:rPr lang="en-US" smtClean="0"/>
              <a:pPr/>
              <a:t>12/19/2017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3F6-D1CE-46AF-BC3C-7B7F79F1DE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49F7-B50E-40C8-99EB-F6AAAF2CC50D}" type="datetimeFigureOut">
              <a:rPr lang="en-US" smtClean="0"/>
              <a:pPr/>
              <a:t>12/19/2017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3F6-D1CE-46AF-BC3C-7B7F79F1DE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449F7-B50E-40C8-99EB-F6AAAF2CC50D}" type="datetimeFigureOut">
              <a:rPr lang="en-US" smtClean="0"/>
              <a:pPr/>
              <a:t>12/19/2017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323F6-D1CE-46AF-BC3C-7B7F79F1DEA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8" name="Picture 4" descr="http://www.clsg.org.uk/uploads/1/Rounders__5_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JOHN SPENCE FEEDERS</a:t>
            </a:r>
          </a:p>
          <a:p>
            <a:pPr algn="ctr"/>
            <a:r>
              <a:rPr lang="en-US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HIGH FIVE NETBALL FESTIVAL – ROUND 1</a:t>
            </a:r>
            <a:endParaRPr lang="en-US" sz="36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767940"/>
              </p:ext>
            </p:extLst>
          </p:nvPr>
        </p:nvGraphicFramePr>
        <p:xfrm>
          <a:off x="179513" y="1412776"/>
          <a:ext cx="4392487" cy="379476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660142"/>
                <a:gridCol w="791919"/>
                <a:gridCol w="2292355"/>
                <a:gridCol w="648071"/>
              </a:tblGrid>
              <a:tr h="21431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START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ROUND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MATCH 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SCORE</a:t>
                      </a:r>
                      <a:endParaRPr lang="en-GB" sz="1200" dirty="0"/>
                    </a:p>
                  </a:txBody>
                  <a:tcPr anchor="ctr"/>
                </a:tc>
              </a:tr>
              <a:tr h="22247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4.00pm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1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Whitehouse</a:t>
                      </a:r>
                      <a:r>
                        <a:rPr lang="en-GB" sz="1050" b="1" baseline="0" dirty="0" smtClean="0"/>
                        <a:t> 1 v Spring Gardens</a:t>
                      </a:r>
                      <a:endParaRPr lang="en-GB" sz="105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0-1</a:t>
                      </a:r>
                      <a:endParaRPr lang="en-GB" sz="1050" dirty="0"/>
                    </a:p>
                  </a:txBody>
                  <a:tcPr anchor="ctr"/>
                </a:tc>
              </a:tr>
              <a:tr h="22247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4.05pm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3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Preston Grange 1 v King Edwards 2</a:t>
                      </a:r>
                      <a:endParaRPr lang="en-GB" sz="105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0-3</a:t>
                      </a:r>
                      <a:endParaRPr lang="en-GB" sz="1050" dirty="0"/>
                    </a:p>
                  </a:txBody>
                  <a:tcPr anchor="ctr"/>
                </a:tc>
              </a:tr>
              <a:tr h="22247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4.10pm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5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Preston Grange 3 v</a:t>
                      </a:r>
                      <a:r>
                        <a:rPr lang="en-GB" sz="1050" b="1" baseline="0" dirty="0" smtClean="0"/>
                        <a:t> Preston Grange 1</a:t>
                      </a:r>
                      <a:endParaRPr lang="en-GB" sz="105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0-5</a:t>
                      </a:r>
                      <a:endParaRPr lang="en-GB" sz="1050" dirty="0"/>
                    </a:p>
                  </a:txBody>
                  <a:tcPr anchor="ctr"/>
                </a:tc>
              </a:tr>
              <a:tr h="22247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4.15pm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7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King Edwards 2 v Whitehouse 1</a:t>
                      </a:r>
                      <a:endParaRPr lang="en-GB" sz="105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4-0</a:t>
                      </a:r>
                      <a:endParaRPr lang="en-GB" sz="1050" dirty="0"/>
                    </a:p>
                  </a:txBody>
                  <a:tcPr anchor="ctr"/>
                </a:tc>
              </a:tr>
              <a:tr h="22247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4.20pm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9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King Edwards 2 v Spring Gardens</a:t>
                      </a:r>
                      <a:r>
                        <a:rPr lang="en-GB" sz="1050" b="1" baseline="0" dirty="0" smtClean="0"/>
                        <a:t> </a:t>
                      </a:r>
                      <a:endParaRPr lang="en-GB" sz="105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5-0</a:t>
                      </a:r>
                      <a:endParaRPr lang="en-GB" sz="1050" dirty="0"/>
                    </a:p>
                  </a:txBody>
                  <a:tcPr anchor="ctr"/>
                </a:tc>
              </a:tr>
              <a:tr h="22247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4.25pm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11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Preston Grange 3 v Whitehouse 1 </a:t>
                      </a:r>
                      <a:endParaRPr lang="en-GB" sz="105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0-2</a:t>
                      </a:r>
                      <a:endParaRPr lang="en-GB" sz="1050" dirty="0"/>
                    </a:p>
                  </a:txBody>
                  <a:tcPr anchor="ctr"/>
                </a:tc>
              </a:tr>
              <a:tr h="22247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4.30pm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13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 smtClean="0"/>
                        <a:t>Whitehouse 1 v Preston Grange 1 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1-5</a:t>
                      </a:r>
                      <a:endParaRPr lang="en-GB" sz="1050" dirty="0"/>
                    </a:p>
                  </a:txBody>
                  <a:tcPr anchor="ctr"/>
                </a:tc>
              </a:tr>
              <a:tr h="22247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4.35pm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14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 smtClean="0"/>
                        <a:t>Christ Church v Whitehouse 2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1-0</a:t>
                      </a:r>
                      <a:endParaRPr lang="en-GB" sz="1050" dirty="0"/>
                    </a:p>
                  </a:txBody>
                  <a:tcPr anchor="ctr"/>
                </a:tc>
              </a:tr>
              <a:tr h="22247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4.40pm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15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 smtClean="0"/>
                        <a:t>Spring Gardens v Preston Grange 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2-0</a:t>
                      </a:r>
                      <a:endParaRPr lang="en-GB" sz="1050" dirty="0"/>
                    </a:p>
                  </a:txBody>
                  <a:tcPr anchor="ctr"/>
                </a:tc>
              </a:tr>
              <a:tr h="22247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4.45pm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16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 smtClean="0"/>
                        <a:t>King Edwards 3 v Preston Grange 2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1-0</a:t>
                      </a:r>
                      <a:endParaRPr lang="en-GB" sz="1050" dirty="0"/>
                    </a:p>
                  </a:txBody>
                  <a:tcPr anchor="ctr"/>
                </a:tc>
              </a:tr>
              <a:tr h="22247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4.50pm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17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 smtClean="0"/>
                        <a:t>Preston Grange 3 v King Edwards 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0-4</a:t>
                      </a:r>
                      <a:endParaRPr lang="en-GB" sz="1050" dirty="0"/>
                    </a:p>
                  </a:txBody>
                  <a:tcPr anchor="ctr"/>
                </a:tc>
              </a:tr>
              <a:tr h="22247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4.55pm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18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 smtClean="0"/>
                        <a:t>Preston</a:t>
                      </a:r>
                      <a:r>
                        <a:rPr lang="en-GB" sz="1050" b="1" baseline="0" dirty="0" smtClean="0"/>
                        <a:t> Grange 2 v King Edwards 1</a:t>
                      </a:r>
                      <a:endParaRPr lang="en-GB" sz="1050" b="1" dirty="0" smtClean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0-1</a:t>
                      </a:r>
                      <a:endParaRPr lang="en-GB" sz="1050" dirty="0"/>
                    </a:p>
                  </a:txBody>
                  <a:tcPr anchor="ctr"/>
                </a:tc>
              </a:tr>
              <a:tr h="22247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5.00pm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19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 smtClean="0"/>
                        <a:t>Preston Grange 1 v Spring Gardens 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2-0</a:t>
                      </a:r>
                      <a:endParaRPr lang="en-GB" sz="1050" dirty="0"/>
                    </a:p>
                  </a:txBody>
                  <a:tcPr anchor="ctr"/>
                </a:tc>
              </a:tr>
              <a:tr h="22247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5.05pm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20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 smtClean="0"/>
                        <a:t>Whitehouse 2 v King Edwards 3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0-2</a:t>
                      </a:r>
                      <a:endParaRPr lang="en-GB" sz="105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594928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5 POINTS WIN    ,    3 POINTS DRAW    ,    1PT FOR LOSS (IF HALF THE WINNING SCORE)</a:t>
            </a:r>
            <a:endParaRPr lang="en-GB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829305"/>
              </p:ext>
            </p:extLst>
          </p:nvPr>
        </p:nvGraphicFramePr>
        <p:xfrm>
          <a:off x="4716016" y="1412776"/>
          <a:ext cx="4176463" cy="222803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627676"/>
                <a:gridCol w="740476"/>
                <a:gridCol w="2156340"/>
                <a:gridCol w="651971"/>
              </a:tblGrid>
              <a:tr h="21431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START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ROUND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MATCH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SCORE</a:t>
                      </a:r>
                      <a:endParaRPr lang="en-GB" sz="1200" dirty="0"/>
                    </a:p>
                  </a:txBody>
                  <a:tcPr anchor="ctr"/>
                </a:tc>
              </a:tr>
              <a:tr h="22247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4.00pm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2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Christ Church v King Edwards 3</a:t>
                      </a:r>
                      <a:endParaRPr lang="en-GB" sz="105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1-2</a:t>
                      </a:r>
                      <a:endParaRPr lang="en-GB" sz="1050" dirty="0"/>
                    </a:p>
                  </a:txBody>
                  <a:tcPr anchor="ctr"/>
                </a:tc>
              </a:tr>
              <a:tr h="22247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4.05pm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4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Whitehouse 2 v King Edwards 1</a:t>
                      </a:r>
                      <a:endParaRPr lang="en-GB" sz="105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0-2</a:t>
                      </a:r>
                      <a:endParaRPr lang="en-GB" sz="1050" dirty="0"/>
                    </a:p>
                  </a:txBody>
                  <a:tcPr anchor="ctr"/>
                </a:tc>
              </a:tr>
              <a:tr h="22247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4.10pm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6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Preston Grange 2 v Whitehouse</a:t>
                      </a:r>
                      <a:r>
                        <a:rPr lang="en-GB" sz="1050" b="1" baseline="0" dirty="0" smtClean="0"/>
                        <a:t> 2</a:t>
                      </a:r>
                      <a:endParaRPr lang="en-GB" sz="105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2-1</a:t>
                      </a:r>
                      <a:endParaRPr lang="en-GB" sz="1050" dirty="0"/>
                    </a:p>
                  </a:txBody>
                  <a:tcPr anchor="ctr"/>
                </a:tc>
              </a:tr>
              <a:tr h="22247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4.15pm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8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King Edwards 1 v Christ Church</a:t>
                      </a:r>
                      <a:endParaRPr lang="en-GB" sz="105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1-0</a:t>
                      </a:r>
                      <a:endParaRPr lang="en-GB" sz="1050" dirty="0"/>
                    </a:p>
                  </a:txBody>
                  <a:tcPr anchor="ctr"/>
                </a:tc>
              </a:tr>
              <a:tr h="22247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4.20pm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10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King Edwards 1 v King Edwards 3</a:t>
                      </a:r>
                      <a:endParaRPr lang="en-GB" sz="105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0-0</a:t>
                      </a:r>
                      <a:endParaRPr lang="en-GB" sz="1050" dirty="0"/>
                    </a:p>
                  </a:txBody>
                  <a:tcPr anchor="ctr"/>
                </a:tc>
              </a:tr>
              <a:tr h="22247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4.25pm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12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Preston Grange 2 v Christ Church </a:t>
                      </a:r>
                      <a:endParaRPr lang="en-GB" sz="105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0-2</a:t>
                      </a:r>
                      <a:endParaRPr lang="en-GB" sz="1050" dirty="0"/>
                    </a:p>
                  </a:txBody>
                  <a:tcPr anchor="ctr"/>
                </a:tc>
              </a:tr>
              <a:tr h="444950">
                <a:tc gridSpan="4"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SIDE</a:t>
                      </a:r>
                      <a:r>
                        <a:rPr lang="en-GB" sz="1800" baseline="0" dirty="0" smtClean="0"/>
                        <a:t> CLOSED TO BASKETBALL CLUB</a:t>
                      </a:r>
                      <a:endParaRPr lang="en-GB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0" y="6273225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TOP 2 IN EACH LEAGUE QUALIFY FOR THE TROPHY ROUND</a:t>
            </a:r>
            <a:endParaRPr lang="en-US" sz="2000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1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BOTTOM 3 IN EACH LEAGUE </a:t>
            </a:r>
            <a:r>
              <a:rPr lang="en-US" sz="1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QUALIFY FOR THE </a:t>
            </a:r>
            <a:r>
              <a:rPr lang="en-US" sz="1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XMAS ROUND</a:t>
            </a:r>
            <a:r>
              <a:rPr lang="en-US" sz="1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endParaRPr lang="en-US" sz="1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664653"/>
              </p:ext>
            </p:extLst>
          </p:nvPr>
        </p:nvGraphicFramePr>
        <p:xfrm>
          <a:off x="4572000" y="3645024"/>
          <a:ext cx="4357718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9ft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High Posts</a:t>
                      </a:r>
                    </a:p>
                    <a:p>
                      <a:pPr algn="ctr"/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Size 4 Netball</a:t>
                      </a:r>
                    </a:p>
                    <a:p>
                      <a:pPr algn="ctr"/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5 on Court</a:t>
                      </a:r>
                    </a:p>
                    <a:p>
                      <a:pPr algn="ctr"/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2 Boys on court at anytime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Pass or shoot in 4 seconds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distance from players</a:t>
                      </a:r>
                    </a:p>
                    <a:p>
                      <a:pPr algn="ctr"/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GK , GD, C, GA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, GS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565066"/>
              </p:ext>
            </p:extLst>
          </p:nvPr>
        </p:nvGraphicFramePr>
        <p:xfrm>
          <a:off x="179512" y="5305141"/>
          <a:ext cx="8784976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2376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ysClr val="windowText" lastClr="000000"/>
                          </a:solidFill>
                        </a:rPr>
                        <a:t>League 1 - </a:t>
                      </a:r>
                      <a:r>
                        <a:rPr lang="en-GB" sz="1200" b="0" dirty="0" smtClean="0">
                          <a:solidFill>
                            <a:sysClr val="windowText" lastClr="000000"/>
                          </a:solidFill>
                        </a:rPr>
                        <a:t>Preston</a:t>
                      </a:r>
                      <a:r>
                        <a:rPr lang="en-GB" sz="1200" b="0" baseline="0" dirty="0" smtClean="0">
                          <a:solidFill>
                            <a:sysClr val="windowText" lastClr="000000"/>
                          </a:solidFill>
                        </a:rPr>
                        <a:t> Grange 1, Whitehouse 1, King Edwards 2, Spring Gardens , Preston Grange 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26288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ysClr val="windowText" lastClr="000000"/>
                          </a:solidFill>
                        </a:rPr>
                        <a:t>League</a:t>
                      </a:r>
                      <a:r>
                        <a:rPr lang="en-GB" sz="1200" b="1" baseline="0" dirty="0" smtClean="0">
                          <a:solidFill>
                            <a:sysClr val="windowText" lastClr="000000"/>
                          </a:solidFill>
                        </a:rPr>
                        <a:t> 2 </a:t>
                      </a:r>
                      <a:r>
                        <a:rPr lang="en-GB" sz="1200" baseline="0" dirty="0" smtClean="0">
                          <a:solidFill>
                            <a:sysClr val="windowText" lastClr="000000"/>
                          </a:solidFill>
                        </a:rPr>
                        <a:t>- </a:t>
                      </a:r>
                      <a:r>
                        <a:rPr lang="en-GB" sz="1200" dirty="0" smtClean="0">
                          <a:solidFill>
                            <a:sysClr val="windowText" lastClr="000000"/>
                          </a:solidFill>
                        </a:rPr>
                        <a:t>King Edwards 1,</a:t>
                      </a:r>
                      <a:r>
                        <a:rPr lang="en-GB" sz="12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GB" sz="1200" dirty="0" smtClean="0">
                          <a:solidFill>
                            <a:sysClr val="windowText" lastClr="000000"/>
                          </a:solidFill>
                        </a:rPr>
                        <a:t>Whitehouse 2,</a:t>
                      </a:r>
                      <a:r>
                        <a:rPr lang="en-GB" sz="12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GB" sz="1200" dirty="0" smtClean="0">
                          <a:solidFill>
                            <a:sysClr val="windowText" lastClr="000000"/>
                          </a:solidFill>
                        </a:rPr>
                        <a:t>Preston  Grange</a:t>
                      </a:r>
                      <a:r>
                        <a:rPr lang="en-GB" sz="1200" baseline="0" dirty="0" smtClean="0">
                          <a:solidFill>
                            <a:sysClr val="windowText" lastClr="000000"/>
                          </a:solidFill>
                        </a:rPr>
                        <a:t> 2, Christ Church , King Edwards 3</a:t>
                      </a:r>
                      <a:endParaRPr lang="en-GB" sz="12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8" name="Picture 4" descr="http://www.clsg.org.uk/uploads/1/Rounders__5_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JOHN SPENCE FEEDERS</a:t>
            </a:r>
          </a:p>
          <a:p>
            <a:pPr algn="ctr"/>
            <a:r>
              <a:rPr lang="en-US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HIGH FIVE NETBALL FESTIVAL – ROUND 1</a:t>
            </a:r>
            <a:endParaRPr lang="en-US" sz="36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399041"/>
              </p:ext>
            </p:extLst>
          </p:nvPr>
        </p:nvGraphicFramePr>
        <p:xfrm>
          <a:off x="179512" y="1628801"/>
          <a:ext cx="4861794" cy="195072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135380"/>
                <a:gridCol w="621069"/>
                <a:gridCol w="621069"/>
                <a:gridCol w="621069"/>
                <a:gridCol w="621069"/>
                <a:gridCol w="621069"/>
                <a:gridCol w="621069"/>
              </a:tblGrid>
              <a:tr h="15422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School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Played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Won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Drew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Lost *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Lost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Points</a:t>
                      </a:r>
                      <a:endParaRPr lang="en-GB" sz="1200" dirty="0"/>
                    </a:p>
                  </a:txBody>
                  <a:tcPr anchor="ctr"/>
                </a:tc>
              </a:tr>
              <a:tr h="287646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King Edwards 2</a:t>
                      </a:r>
                      <a:endParaRPr lang="en-GB" sz="10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3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3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0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0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0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15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207744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Preston Grange 1</a:t>
                      </a:r>
                      <a:endParaRPr lang="en-GB" sz="10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3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2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0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0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1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10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287646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Spring Gardens </a:t>
                      </a:r>
                      <a:endParaRPr lang="en-GB" sz="10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3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1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0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0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2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5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287646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Preston Grange 3</a:t>
                      </a:r>
                      <a:endParaRPr lang="en-GB" sz="10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3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0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0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0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3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0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287646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Whitehouse </a:t>
                      </a:r>
                      <a:endParaRPr lang="en-GB" sz="10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3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-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-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-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-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-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183542"/>
              </p:ext>
            </p:extLst>
          </p:nvPr>
        </p:nvGraphicFramePr>
        <p:xfrm>
          <a:off x="179512" y="4077073"/>
          <a:ext cx="4824535" cy="195072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104817"/>
                <a:gridCol w="619953"/>
                <a:gridCol w="619953"/>
                <a:gridCol w="619953"/>
                <a:gridCol w="619953"/>
                <a:gridCol w="619953"/>
                <a:gridCol w="619953"/>
              </a:tblGrid>
              <a:tr h="20857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School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Played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Won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Drew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Lost *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Lost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Points</a:t>
                      </a:r>
                      <a:endParaRPr lang="en-GB" sz="1200" dirty="0"/>
                    </a:p>
                  </a:txBody>
                  <a:tcPr anchor="ctr"/>
                </a:tc>
              </a:tr>
              <a:tr h="30127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King Edwards</a:t>
                      </a:r>
                      <a:r>
                        <a:rPr lang="en-GB" sz="1000" baseline="0" dirty="0" smtClean="0"/>
                        <a:t> 1</a:t>
                      </a:r>
                      <a:endParaRPr lang="en-GB" sz="10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3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2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1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0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0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13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30127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King Edwards 3</a:t>
                      </a:r>
                      <a:endParaRPr lang="en-GB" sz="10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3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2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1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0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0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13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30127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Christ Church </a:t>
                      </a:r>
                      <a:endParaRPr lang="en-GB" sz="10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3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1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0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2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0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7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30127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Preston Grange</a:t>
                      </a:r>
                      <a:r>
                        <a:rPr lang="en-GB" sz="1000" baseline="0" dirty="0" smtClean="0"/>
                        <a:t> 2</a:t>
                      </a:r>
                      <a:endParaRPr lang="en-GB" sz="10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3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0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0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2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1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2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30127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Whitehouse </a:t>
                      </a:r>
                      <a:endParaRPr lang="en-GB" sz="10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3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-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-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-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-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-</a:t>
                      </a:r>
                      <a:endParaRPr lang="en-GB" sz="16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-7561" y="645789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5 POINTS WIN    ,    3 POINTS DRAW    ,    1PT FOR LOSS (IF HALF THE WINNING SCORE)</a:t>
            </a:r>
            <a:endParaRPr lang="en-GB" sz="2000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329853"/>
              </p:ext>
            </p:extLst>
          </p:nvPr>
        </p:nvGraphicFramePr>
        <p:xfrm>
          <a:off x="5164163" y="2276872"/>
          <a:ext cx="3888432" cy="143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9442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ysClr val="windowText" lastClr="000000"/>
                          </a:solidFill>
                        </a:rPr>
                        <a:t>Trophy</a:t>
                      </a:r>
                      <a:r>
                        <a:rPr lang="en-GB" sz="1600" baseline="0" dirty="0" smtClean="0">
                          <a:solidFill>
                            <a:sysClr val="windowText" lastClr="000000"/>
                          </a:solidFill>
                        </a:rPr>
                        <a:t> League </a:t>
                      </a:r>
                      <a:endParaRPr lang="en-GB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ysClr val="windowText" lastClr="000000"/>
                          </a:solidFill>
                        </a:rPr>
                        <a:t>Christmas League</a:t>
                      </a:r>
                      <a:endParaRPr lang="en-GB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ysClr val="windowText" lastClr="000000"/>
                          </a:solidFill>
                        </a:rPr>
                        <a:t>King Edwards 2</a:t>
                      </a:r>
                    </a:p>
                    <a:p>
                      <a:pPr algn="ctr"/>
                      <a:r>
                        <a:rPr lang="en-GB" sz="1600" baseline="0" dirty="0" smtClean="0">
                          <a:solidFill>
                            <a:sysClr val="windowText" lastClr="000000"/>
                          </a:solidFill>
                        </a:rPr>
                        <a:t>Preston Grange 1</a:t>
                      </a:r>
                    </a:p>
                    <a:p>
                      <a:pPr algn="ctr"/>
                      <a:r>
                        <a:rPr lang="en-GB" sz="1600" baseline="0" dirty="0" smtClean="0">
                          <a:solidFill>
                            <a:sysClr val="windowText" lastClr="000000"/>
                          </a:solidFill>
                        </a:rPr>
                        <a:t>King Edwards 1</a:t>
                      </a:r>
                    </a:p>
                    <a:p>
                      <a:pPr algn="ctr"/>
                      <a:r>
                        <a:rPr lang="en-GB" sz="1600" baseline="0" dirty="0" smtClean="0">
                          <a:solidFill>
                            <a:sysClr val="windowText" lastClr="000000"/>
                          </a:solidFill>
                        </a:rPr>
                        <a:t>King Edwards 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ysClr val="windowText" lastClr="000000"/>
                          </a:solidFill>
                        </a:rPr>
                        <a:t>Spring Gardens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ysClr val="windowText" lastClr="000000"/>
                          </a:solidFill>
                        </a:rPr>
                        <a:t>Preston Grange 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ysClr val="windowText" lastClr="000000"/>
                          </a:solidFill>
                        </a:rPr>
                        <a:t>Christ Church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ysClr val="windowText" lastClr="000000"/>
                          </a:solidFill>
                        </a:rPr>
                        <a:t>Preston Grange 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64163" y="1628800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Next Weeks Groupings </a:t>
            </a:r>
            <a:endParaRPr lang="en-GB" sz="2800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378966"/>
              </p:ext>
            </p:extLst>
          </p:nvPr>
        </p:nvGraphicFramePr>
        <p:xfrm>
          <a:off x="5076056" y="4005064"/>
          <a:ext cx="406794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794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9ft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High Posts</a:t>
                      </a:r>
                    </a:p>
                    <a:p>
                      <a:pPr algn="ctr"/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Size 4 Netball</a:t>
                      </a:r>
                    </a:p>
                    <a:p>
                      <a:pPr algn="ctr"/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5 on Court</a:t>
                      </a:r>
                    </a:p>
                    <a:p>
                      <a:pPr algn="ctr"/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2 Boys on court at anytime</a:t>
                      </a:r>
                    </a:p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Pass or shoot in 4 seconds</a:t>
                      </a:r>
                    </a:p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distance from players</a:t>
                      </a:r>
                    </a:p>
                    <a:p>
                      <a:pPr algn="ctr"/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GK , GD, C, GA, GS</a:t>
                      </a:r>
                      <a:endParaRPr lang="en-GB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732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8" name="Picture 4" descr="http://www.clsg.org.uk/uploads/1/Rounders__5_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JOHN SPENCE FEEDERS</a:t>
            </a:r>
          </a:p>
          <a:p>
            <a:pPr algn="ctr"/>
            <a:r>
              <a:rPr lang="en-US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HIGH FIVE NETBALL FESTIVAL – ROUND 2</a:t>
            </a:r>
            <a:endParaRPr lang="en-US" sz="36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964249"/>
              </p:ext>
            </p:extLst>
          </p:nvPr>
        </p:nvGraphicFramePr>
        <p:xfrm>
          <a:off x="179512" y="1556792"/>
          <a:ext cx="4392487" cy="22860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660142"/>
                <a:gridCol w="791919"/>
                <a:gridCol w="2292355"/>
                <a:gridCol w="648071"/>
              </a:tblGrid>
              <a:tr h="21431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START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ROUND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MATCH 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SCORE</a:t>
                      </a:r>
                      <a:endParaRPr lang="en-GB" sz="1200" dirty="0"/>
                    </a:p>
                  </a:txBody>
                  <a:tcPr anchor="ctr"/>
                </a:tc>
              </a:tr>
              <a:tr h="22247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4.00pm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ROUND 1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King</a:t>
                      </a:r>
                      <a:r>
                        <a:rPr lang="en-GB" sz="1050" b="1" baseline="0" dirty="0" smtClean="0"/>
                        <a:t> Edwards 3 v King Edwards 2</a:t>
                      </a:r>
                      <a:endParaRPr lang="en-GB" sz="105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0-3</a:t>
                      </a:r>
                      <a:endParaRPr lang="en-GB" sz="1050" dirty="0"/>
                    </a:p>
                  </a:txBody>
                  <a:tcPr anchor="ctr"/>
                </a:tc>
              </a:tr>
              <a:tr h="22247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4.07pm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ROUND 3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King</a:t>
                      </a:r>
                      <a:r>
                        <a:rPr lang="en-GB" sz="1050" b="1" baseline="0" dirty="0" smtClean="0"/>
                        <a:t> Edwards 1 v Preston Grange 1</a:t>
                      </a:r>
                      <a:endParaRPr lang="en-GB" sz="105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0-4</a:t>
                      </a:r>
                      <a:endParaRPr lang="en-GB" sz="1050" dirty="0"/>
                    </a:p>
                  </a:txBody>
                  <a:tcPr anchor="ctr"/>
                </a:tc>
              </a:tr>
              <a:tr h="22247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4.14pm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ROUND 5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King Edwards 2 v Preston Grange</a:t>
                      </a:r>
                      <a:r>
                        <a:rPr lang="en-GB" sz="1050" b="1" baseline="0" dirty="0" smtClean="0"/>
                        <a:t> 1</a:t>
                      </a:r>
                      <a:endParaRPr lang="en-GB" sz="105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1-2</a:t>
                      </a:r>
                      <a:endParaRPr lang="en-GB" sz="1050" dirty="0"/>
                    </a:p>
                  </a:txBody>
                  <a:tcPr anchor="ctr"/>
                </a:tc>
              </a:tr>
              <a:tr h="22247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4.21pm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ROUND 7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King Edwards 1 v King Edwards 3</a:t>
                      </a:r>
                      <a:endParaRPr lang="en-GB" sz="105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6-0</a:t>
                      </a:r>
                      <a:endParaRPr lang="en-GB" sz="1050" dirty="0"/>
                    </a:p>
                  </a:txBody>
                  <a:tcPr anchor="ctr"/>
                </a:tc>
              </a:tr>
              <a:tr h="22247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4.28pm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ROUND 9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King Edwards 3 v Preston Grange 1</a:t>
                      </a:r>
                      <a:endParaRPr lang="en-GB" sz="105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1-3</a:t>
                      </a:r>
                      <a:endParaRPr lang="en-GB" sz="1050" dirty="0"/>
                    </a:p>
                  </a:txBody>
                  <a:tcPr anchor="ctr"/>
                </a:tc>
              </a:tr>
              <a:tr h="22247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4.35pm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ROUND 11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Preston Grange 2 v Preston</a:t>
                      </a:r>
                      <a:r>
                        <a:rPr lang="en-GB" sz="1050" b="1" baseline="0" dirty="0" smtClean="0"/>
                        <a:t> Grange 3</a:t>
                      </a:r>
                      <a:endParaRPr lang="en-GB" sz="105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1-0</a:t>
                      </a:r>
                      <a:endParaRPr lang="en-GB" sz="1050" dirty="0"/>
                    </a:p>
                  </a:txBody>
                  <a:tcPr anchor="ctr"/>
                </a:tc>
              </a:tr>
              <a:tr h="22247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4.42pm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ROUND 13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Christ Church v Spring Gardens </a:t>
                      </a:r>
                      <a:endParaRPr lang="en-GB" sz="105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1-2</a:t>
                      </a:r>
                      <a:endParaRPr lang="en-GB" sz="1050" dirty="0"/>
                    </a:p>
                  </a:txBody>
                  <a:tcPr anchor="ctr"/>
                </a:tc>
              </a:tr>
              <a:tr h="22247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4.49pm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ROUND 14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 smtClean="0"/>
                        <a:t>King Edwards 2 v King Edwards 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3-0</a:t>
                      </a:r>
                      <a:endParaRPr lang="en-GB" sz="105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576234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5 POINTS WIN    ,    3 POINTS DRAW    ,    1PT FOR LOSS (IF HALF THE WINNING SCORE)</a:t>
            </a:r>
            <a:endParaRPr lang="en-GB" sz="20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563940"/>
              </p:ext>
            </p:extLst>
          </p:nvPr>
        </p:nvGraphicFramePr>
        <p:xfrm>
          <a:off x="4716016" y="1556792"/>
          <a:ext cx="4282123" cy="172511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627676"/>
                <a:gridCol w="702120"/>
                <a:gridCol w="2300356"/>
                <a:gridCol w="651971"/>
              </a:tblGrid>
              <a:tr h="21431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START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ROUND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MATCH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SCORE</a:t>
                      </a:r>
                      <a:endParaRPr lang="en-GB" sz="1200" dirty="0"/>
                    </a:p>
                  </a:txBody>
                  <a:tcPr anchor="ctr"/>
                </a:tc>
              </a:tr>
              <a:tr h="22247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4.00pm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ROUND 2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Preston Grange 2 v</a:t>
                      </a:r>
                      <a:r>
                        <a:rPr lang="en-GB" sz="1050" b="1" baseline="0" dirty="0" smtClean="0"/>
                        <a:t> Christ Church </a:t>
                      </a:r>
                      <a:endParaRPr lang="en-GB" sz="105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0-3</a:t>
                      </a:r>
                      <a:endParaRPr lang="en-GB" sz="1050" dirty="0"/>
                    </a:p>
                  </a:txBody>
                  <a:tcPr anchor="ctr"/>
                </a:tc>
              </a:tr>
              <a:tr h="22247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4.07pm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ROUND 4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 smtClean="0"/>
                        <a:t>Spring Gardens</a:t>
                      </a:r>
                      <a:r>
                        <a:rPr lang="en-GB" sz="1050" b="1" baseline="0" dirty="0" smtClean="0"/>
                        <a:t> v Preston Grange 3</a:t>
                      </a:r>
                      <a:endParaRPr lang="en-GB" sz="1050" b="1" dirty="0" smtClean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3-0</a:t>
                      </a:r>
                      <a:endParaRPr lang="en-GB" sz="1050" dirty="0"/>
                    </a:p>
                  </a:txBody>
                  <a:tcPr anchor="ctr"/>
                </a:tc>
              </a:tr>
              <a:tr h="22247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4.14pm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ROUND 6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Christ</a:t>
                      </a:r>
                      <a:r>
                        <a:rPr lang="en-GB" sz="1050" b="1" baseline="0" dirty="0" smtClean="0"/>
                        <a:t> Church v Preston Grange 3</a:t>
                      </a:r>
                      <a:endParaRPr lang="en-GB" sz="105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0-0</a:t>
                      </a:r>
                      <a:endParaRPr lang="en-GB" sz="1050" dirty="0"/>
                    </a:p>
                  </a:txBody>
                  <a:tcPr anchor="ctr"/>
                </a:tc>
              </a:tr>
              <a:tr h="22247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4.21pm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ROUND 8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 smtClean="0"/>
                        <a:t>Spring Gardens</a:t>
                      </a:r>
                      <a:r>
                        <a:rPr lang="en-GB" sz="1050" b="1" baseline="0" dirty="0" smtClean="0"/>
                        <a:t> v Preston Grange 2</a:t>
                      </a:r>
                      <a:endParaRPr lang="en-GB" sz="1050" b="1" dirty="0" smtClean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2-2</a:t>
                      </a:r>
                      <a:endParaRPr lang="en-GB" sz="1050" dirty="0"/>
                    </a:p>
                  </a:txBody>
                  <a:tcPr anchor="ctr"/>
                </a:tc>
              </a:tr>
              <a:tr h="444950">
                <a:tc gridSpan="4"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SIDE</a:t>
                      </a:r>
                      <a:r>
                        <a:rPr lang="en-GB" sz="1800" baseline="0" dirty="0" smtClean="0"/>
                        <a:t> CLOSED TO BASKETBALL CLUB</a:t>
                      </a:r>
                      <a:endParaRPr lang="en-GB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0" y="6150114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TOP TEAM IN THE TROPHY ROUND = Medals and Trophy + Next Round </a:t>
            </a:r>
            <a:endParaRPr lang="en-US" sz="2800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2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TOP TEAM IN THE XMAS ROUND = Chocolate Medals + Selection Box</a:t>
            </a:r>
            <a:endParaRPr lang="en-US" sz="2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628762"/>
              </p:ext>
            </p:extLst>
          </p:nvPr>
        </p:nvGraphicFramePr>
        <p:xfrm>
          <a:off x="4631377" y="3446979"/>
          <a:ext cx="435771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9ft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High Posts</a:t>
                      </a:r>
                    </a:p>
                    <a:p>
                      <a:pPr algn="ctr"/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Size 4 Netball</a:t>
                      </a:r>
                    </a:p>
                    <a:p>
                      <a:pPr algn="ctr"/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5 on Court</a:t>
                      </a:r>
                    </a:p>
                    <a:p>
                      <a:pPr algn="ctr"/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2 Boys on court at anytime</a:t>
                      </a:r>
                    </a:p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Pass or shoot in 4 seconds</a:t>
                      </a:r>
                    </a:p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distance from players</a:t>
                      </a:r>
                    </a:p>
                    <a:p>
                      <a:pPr algn="ctr"/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GK , GD, C, GA, GS</a:t>
                      </a:r>
                      <a:endParaRPr lang="en-GB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38673"/>
              </p:ext>
            </p:extLst>
          </p:nvPr>
        </p:nvGraphicFramePr>
        <p:xfrm>
          <a:off x="179512" y="4077072"/>
          <a:ext cx="4392488" cy="143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244"/>
                <a:gridCol w="21962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ysClr val="windowText" lastClr="000000"/>
                          </a:solidFill>
                        </a:rPr>
                        <a:t>Trophy</a:t>
                      </a:r>
                      <a:r>
                        <a:rPr lang="en-GB" sz="1600" baseline="0" dirty="0" smtClean="0">
                          <a:solidFill>
                            <a:sysClr val="windowText" lastClr="000000"/>
                          </a:solidFill>
                        </a:rPr>
                        <a:t> League </a:t>
                      </a:r>
                      <a:endParaRPr lang="en-GB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ysClr val="windowText" lastClr="000000"/>
                          </a:solidFill>
                        </a:rPr>
                        <a:t>Christmas League</a:t>
                      </a:r>
                      <a:endParaRPr lang="en-GB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ysClr val="windowText" lastClr="000000"/>
                          </a:solidFill>
                        </a:rPr>
                        <a:t>King Edwards 2</a:t>
                      </a:r>
                    </a:p>
                    <a:p>
                      <a:pPr algn="ctr"/>
                      <a:r>
                        <a:rPr lang="en-GB" sz="1600" baseline="0" dirty="0" smtClean="0">
                          <a:solidFill>
                            <a:sysClr val="windowText" lastClr="000000"/>
                          </a:solidFill>
                        </a:rPr>
                        <a:t>Preston Grange 1</a:t>
                      </a:r>
                    </a:p>
                    <a:p>
                      <a:pPr algn="ctr"/>
                      <a:r>
                        <a:rPr lang="en-GB" sz="1600" baseline="0" dirty="0" smtClean="0">
                          <a:solidFill>
                            <a:sysClr val="windowText" lastClr="000000"/>
                          </a:solidFill>
                        </a:rPr>
                        <a:t>King Edwards 1</a:t>
                      </a:r>
                    </a:p>
                    <a:p>
                      <a:pPr algn="ctr"/>
                      <a:r>
                        <a:rPr lang="en-GB" sz="1600" baseline="0" dirty="0" smtClean="0">
                          <a:solidFill>
                            <a:sysClr val="windowText" lastClr="000000"/>
                          </a:solidFill>
                        </a:rPr>
                        <a:t>King Edwards 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ysClr val="windowText" lastClr="000000"/>
                          </a:solidFill>
                        </a:rPr>
                        <a:t>Spring Gardens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ysClr val="windowText" lastClr="000000"/>
                          </a:solidFill>
                        </a:rPr>
                        <a:t>Preston Grange 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ysClr val="windowText" lastClr="000000"/>
                          </a:solidFill>
                        </a:rPr>
                        <a:t>Christ Church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ysClr val="windowText" lastClr="000000"/>
                          </a:solidFill>
                        </a:rPr>
                        <a:t>Preston Grange 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9722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8" name="Picture 4" descr="http://www.clsg.org.uk/uploads/1/Rounders__5_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JOHN SPENCE FEEDERS</a:t>
            </a:r>
          </a:p>
          <a:p>
            <a:pPr algn="ctr"/>
            <a:r>
              <a:rPr lang="en-US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HIGH FIVE NETBALL FESTIVAL – ROUND </a:t>
            </a:r>
            <a:r>
              <a:rPr lang="en-US" sz="36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2</a:t>
            </a:r>
            <a:endParaRPr lang="en-US" sz="36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647366"/>
              </p:ext>
            </p:extLst>
          </p:nvPr>
        </p:nvGraphicFramePr>
        <p:xfrm>
          <a:off x="179512" y="1628800"/>
          <a:ext cx="4861794" cy="2205468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135380"/>
                <a:gridCol w="621069"/>
                <a:gridCol w="621069"/>
                <a:gridCol w="621069"/>
                <a:gridCol w="621069"/>
                <a:gridCol w="621069"/>
                <a:gridCol w="621069"/>
              </a:tblGrid>
              <a:tr h="255818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School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Played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Won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Drew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Lost *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Lost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Points</a:t>
                      </a:r>
                      <a:endParaRPr lang="en-GB" sz="1200" dirty="0"/>
                    </a:p>
                  </a:txBody>
                  <a:tcPr anchor="ctr"/>
                </a:tc>
              </a:tr>
              <a:tr h="511636"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Preston Grange 1</a:t>
                      </a:r>
                      <a:endParaRPr lang="en-GB" sz="105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3</a:t>
                      </a:r>
                      <a:endParaRPr lang="en-GB" sz="18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3</a:t>
                      </a:r>
                      <a:endParaRPr lang="en-GB" sz="20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0</a:t>
                      </a:r>
                      <a:endParaRPr lang="en-GB" sz="20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0</a:t>
                      </a:r>
                      <a:endParaRPr lang="en-GB" sz="20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0</a:t>
                      </a:r>
                      <a:endParaRPr lang="en-GB" sz="20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15</a:t>
                      </a:r>
                      <a:endParaRPr lang="en-GB" sz="20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369515"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King Edwards 2</a:t>
                      </a:r>
                      <a:endParaRPr lang="en-GB" sz="105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3</a:t>
                      </a:r>
                      <a:endParaRPr lang="en-GB" sz="18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2</a:t>
                      </a:r>
                      <a:endParaRPr lang="en-GB" sz="20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0</a:t>
                      </a:r>
                      <a:endParaRPr lang="en-GB" sz="20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1</a:t>
                      </a:r>
                      <a:endParaRPr lang="en-GB" sz="20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0</a:t>
                      </a:r>
                      <a:endParaRPr lang="en-GB" sz="20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11</a:t>
                      </a:r>
                      <a:endParaRPr lang="en-GB" sz="20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511636"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King</a:t>
                      </a:r>
                      <a:r>
                        <a:rPr lang="en-GB" sz="1050" baseline="0" dirty="0" smtClean="0"/>
                        <a:t> Edwards 1</a:t>
                      </a:r>
                      <a:endParaRPr lang="en-GB" sz="105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3</a:t>
                      </a:r>
                      <a:endParaRPr lang="en-GB" sz="18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1</a:t>
                      </a:r>
                      <a:endParaRPr lang="en-GB" sz="20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0</a:t>
                      </a:r>
                      <a:endParaRPr lang="en-GB" sz="20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2</a:t>
                      </a:r>
                      <a:endParaRPr lang="en-GB" sz="20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0</a:t>
                      </a:r>
                      <a:endParaRPr lang="en-GB" sz="20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5</a:t>
                      </a:r>
                      <a:endParaRPr lang="en-GB" sz="20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511636"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King Edwards 3</a:t>
                      </a:r>
                      <a:endParaRPr lang="en-GB" sz="105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3</a:t>
                      </a:r>
                      <a:endParaRPr lang="en-GB" sz="18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0</a:t>
                      </a:r>
                      <a:endParaRPr lang="en-GB" sz="20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0</a:t>
                      </a:r>
                      <a:endParaRPr lang="en-GB" sz="20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3</a:t>
                      </a:r>
                      <a:endParaRPr lang="en-GB" sz="20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0</a:t>
                      </a:r>
                      <a:endParaRPr lang="en-GB" sz="20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0</a:t>
                      </a:r>
                      <a:endParaRPr lang="en-GB" sz="20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263199"/>
              </p:ext>
            </p:extLst>
          </p:nvPr>
        </p:nvGraphicFramePr>
        <p:xfrm>
          <a:off x="179512" y="4077072"/>
          <a:ext cx="4824535" cy="2219321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104817"/>
                <a:gridCol w="619953"/>
                <a:gridCol w="619953"/>
                <a:gridCol w="619953"/>
                <a:gridCol w="619953"/>
                <a:gridCol w="619953"/>
                <a:gridCol w="619953"/>
              </a:tblGrid>
              <a:tr h="327441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School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Played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Won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Drew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Lost *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Lost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Points</a:t>
                      </a:r>
                      <a:endParaRPr lang="en-GB" sz="1200" dirty="0"/>
                    </a:p>
                  </a:txBody>
                  <a:tcPr anchor="ctr"/>
                </a:tc>
              </a:tr>
              <a:tr h="47297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Spring Gardens </a:t>
                      </a:r>
                      <a:endParaRPr lang="en-GB" sz="10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3</a:t>
                      </a:r>
                      <a:endParaRPr lang="en-GB" sz="18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2</a:t>
                      </a:r>
                      <a:endParaRPr lang="en-GB" sz="20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1</a:t>
                      </a:r>
                      <a:endParaRPr lang="en-GB" sz="20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0</a:t>
                      </a:r>
                      <a:endParaRPr lang="en-GB" sz="20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0</a:t>
                      </a:r>
                      <a:endParaRPr lang="en-GB" sz="20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13</a:t>
                      </a:r>
                      <a:endParaRPr lang="en-GB" sz="20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47297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Christ Church </a:t>
                      </a:r>
                      <a:endParaRPr lang="en-GB" sz="10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3</a:t>
                      </a:r>
                      <a:endParaRPr lang="en-GB" sz="18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1</a:t>
                      </a:r>
                      <a:endParaRPr lang="en-GB" sz="20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1</a:t>
                      </a:r>
                      <a:endParaRPr lang="en-GB" sz="20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1</a:t>
                      </a:r>
                      <a:endParaRPr lang="en-GB" sz="20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0</a:t>
                      </a:r>
                      <a:endParaRPr lang="en-GB" sz="20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9</a:t>
                      </a:r>
                      <a:endParaRPr lang="en-GB" sz="20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47297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Preston Grange 2</a:t>
                      </a:r>
                      <a:endParaRPr lang="en-GB" sz="10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3</a:t>
                      </a:r>
                      <a:endParaRPr lang="en-GB" sz="18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1</a:t>
                      </a:r>
                      <a:endParaRPr lang="en-GB" sz="20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1</a:t>
                      </a:r>
                      <a:endParaRPr lang="en-GB" sz="20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0</a:t>
                      </a:r>
                      <a:endParaRPr lang="en-GB" sz="20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1</a:t>
                      </a:r>
                      <a:endParaRPr lang="en-GB" sz="20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8</a:t>
                      </a:r>
                      <a:endParaRPr lang="en-GB" sz="20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47297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Preston Grange 3</a:t>
                      </a:r>
                      <a:endParaRPr lang="en-GB" sz="10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3</a:t>
                      </a:r>
                      <a:endParaRPr lang="en-GB" sz="18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0</a:t>
                      </a:r>
                      <a:endParaRPr lang="en-GB" sz="20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1</a:t>
                      </a:r>
                      <a:endParaRPr lang="en-GB" sz="20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1</a:t>
                      </a:r>
                      <a:endParaRPr lang="en-GB" sz="20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1</a:t>
                      </a:r>
                      <a:endParaRPr lang="en-GB" sz="20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4</a:t>
                      </a:r>
                      <a:endParaRPr lang="en-GB" sz="20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-7561" y="645789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5 POINTS WIN    ,    3 POINTS DRAW    ,    1PT FOR LOSS (IF HALF THE WINNING SCORE)</a:t>
            </a:r>
            <a:endParaRPr lang="en-GB" sz="2000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607887"/>
              </p:ext>
            </p:extLst>
          </p:nvPr>
        </p:nvGraphicFramePr>
        <p:xfrm>
          <a:off x="5076056" y="3165682"/>
          <a:ext cx="4067944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794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9ft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 High Posts</a:t>
                      </a:r>
                    </a:p>
                    <a:p>
                      <a:pPr algn="ctr"/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Size 4 Netball</a:t>
                      </a:r>
                    </a:p>
                    <a:p>
                      <a:pPr algn="ctr"/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5 on Court</a:t>
                      </a:r>
                    </a:p>
                    <a:p>
                      <a:pPr algn="ctr"/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2 Boys on court at anytime</a:t>
                      </a:r>
                    </a:p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Pass or shoot in 4 seconds</a:t>
                      </a:r>
                    </a:p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 distance from players</a:t>
                      </a:r>
                    </a:p>
                    <a:p>
                      <a:pPr algn="ctr"/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GK , GD, C, GA, GS</a:t>
                      </a:r>
                      <a:endParaRPr lang="en-GB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220072" y="1556792"/>
            <a:ext cx="3744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CONGRATULATIONS</a:t>
            </a:r>
          </a:p>
          <a:p>
            <a:pPr algn="ctr"/>
            <a:r>
              <a:rPr lang="en-GB" sz="3200" b="1" dirty="0" smtClean="0"/>
              <a:t>Preston Grange </a:t>
            </a:r>
          </a:p>
          <a:p>
            <a:pPr algn="ctr"/>
            <a:r>
              <a:rPr lang="en-GB" sz="3200" b="1" dirty="0" smtClean="0"/>
              <a:t>CHAMPIONS 2017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AutoShape 2" descr="Image result for merry christmas tex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9" name="Picture 4" descr="Image result for merry christmas tex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1338" y="5157192"/>
            <a:ext cx="2498959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2043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915</Words>
  <Application>Microsoft Office PowerPoint</Application>
  <PresentationFormat>On-screen Show (4:3)</PresentationFormat>
  <Paragraphs>370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JSCHS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apilkington_laptop</dc:creator>
  <cp:lastModifiedBy>Adam Pilkington</cp:lastModifiedBy>
  <cp:revision>18</cp:revision>
  <dcterms:created xsi:type="dcterms:W3CDTF">2010-06-17T13:57:16Z</dcterms:created>
  <dcterms:modified xsi:type="dcterms:W3CDTF">2017-12-19T09:24:56Z</dcterms:modified>
</cp:coreProperties>
</file>