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188D-A1C7-484B-BA6C-0A15410BD45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FE8B-93AE-499A-A6F7-141DC8965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78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188D-A1C7-484B-BA6C-0A15410BD45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FE8B-93AE-499A-A6F7-141DC8965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188D-A1C7-484B-BA6C-0A15410BD45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FE8B-93AE-499A-A6F7-141DC8965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62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188D-A1C7-484B-BA6C-0A15410BD45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FE8B-93AE-499A-A6F7-141DC8965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188D-A1C7-484B-BA6C-0A15410BD45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FE8B-93AE-499A-A6F7-141DC8965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96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188D-A1C7-484B-BA6C-0A15410BD45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FE8B-93AE-499A-A6F7-141DC8965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03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188D-A1C7-484B-BA6C-0A15410BD45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FE8B-93AE-499A-A6F7-141DC8965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86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188D-A1C7-484B-BA6C-0A15410BD45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FE8B-93AE-499A-A6F7-141DC8965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65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188D-A1C7-484B-BA6C-0A15410BD45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FE8B-93AE-499A-A6F7-141DC8965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38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188D-A1C7-484B-BA6C-0A15410BD45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FE8B-93AE-499A-A6F7-141DC8965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10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188D-A1C7-484B-BA6C-0A15410BD45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FE8B-93AE-499A-A6F7-141DC8965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57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C188D-A1C7-484B-BA6C-0A15410BD45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8FE8B-93AE-499A-A6F7-141DC8965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1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5" t="13960" r="4620" b="13816"/>
          <a:stretch/>
        </p:blipFill>
        <p:spPr bwMode="auto">
          <a:xfrm>
            <a:off x="0" y="7572"/>
            <a:ext cx="9144000" cy="685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237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Pilkington</dc:creator>
  <cp:lastModifiedBy>Adam Pilkington</cp:lastModifiedBy>
  <cp:revision>1</cp:revision>
  <dcterms:created xsi:type="dcterms:W3CDTF">2018-04-16T14:19:06Z</dcterms:created>
  <dcterms:modified xsi:type="dcterms:W3CDTF">2018-04-16T14:21:07Z</dcterms:modified>
</cp:coreProperties>
</file>