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49F7-B50E-40C8-99EB-F6AAAF2CC50D}" type="datetimeFigureOut">
              <a:rPr lang="en-US" smtClean="0"/>
              <a:pPr/>
              <a:t>2/1/2018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323F6-D1CE-46AF-BC3C-7B7F79F1DE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  <p:pic>
        <p:nvPicPr>
          <p:cNvPr id="2052" name="Picture 2" descr="C:\Documents and Settings\apilkington_laptop\Local Settings\Temporary Internet Files\Content.IE5\P9RP60OY\MCj03207540000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9236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MINI HOCKEY </a:t>
            </a:r>
            <a:r>
              <a:rPr lang="en-US" sz="5400" b="1" dirty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FESTIVAL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Thursday 1</a:t>
            </a:r>
            <a:r>
              <a:rPr lang="en-US" sz="3600" b="1" baseline="300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r>
              <a:rPr lang="en-US" sz="36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February </a:t>
            </a:r>
            <a:r>
              <a:rPr lang="en-US" sz="36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2018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b="1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b="1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algn="ctr"/>
            <a:r>
              <a:rPr lang="en-GB" sz="2800" b="1" dirty="0" err="1"/>
              <a:t>Tynemet</a:t>
            </a:r>
            <a:r>
              <a:rPr lang="en-GB" sz="2800" b="1" dirty="0"/>
              <a:t>, QA Campus </a:t>
            </a:r>
            <a:r>
              <a:rPr lang="en-GB" sz="2800" b="1" dirty="0" err="1" smtClean="0"/>
              <a:t>astro</a:t>
            </a:r>
            <a:r>
              <a:rPr lang="en-GB" sz="2800" b="1" dirty="0"/>
              <a:t>! </a:t>
            </a:r>
            <a:r>
              <a:rPr lang="en-GB" sz="2800" b="1" dirty="0" err="1" smtClean="0"/>
              <a:t>Hawkeys</a:t>
            </a:r>
            <a:r>
              <a:rPr lang="en-GB" sz="2800" b="1" dirty="0" smtClean="0"/>
              <a:t> </a:t>
            </a:r>
            <a:r>
              <a:rPr lang="en-GB" sz="2800" b="1" dirty="0"/>
              <a:t>Lane NE29 9BZ</a:t>
            </a:r>
            <a:endParaRPr lang="en-GB" sz="2800" dirty="0"/>
          </a:p>
        </p:txBody>
      </p:sp>
      <p:sp>
        <p:nvSpPr>
          <p:cNvPr id="2111" name="TextBox 10"/>
          <p:cNvSpPr txBox="1">
            <a:spLocks noChangeArrowheads="1"/>
          </p:cNvSpPr>
          <p:nvPr/>
        </p:nvSpPr>
        <p:spPr bwMode="auto">
          <a:xfrm>
            <a:off x="274307" y="4795897"/>
            <a:ext cx="850106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dirty="0">
                <a:latin typeface="Calibri" pitchFamily="34" charset="0"/>
              </a:rPr>
              <a:t>7 a side (min 3 boys or 3 girls on at anytime)</a:t>
            </a:r>
          </a:p>
          <a:p>
            <a:pPr algn="ctr"/>
            <a:r>
              <a:rPr lang="en-GB" sz="1600" b="1" dirty="0" smtClean="0">
                <a:latin typeface="Calibri" pitchFamily="34" charset="0"/>
              </a:rPr>
              <a:t>No </a:t>
            </a:r>
            <a:r>
              <a:rPr lang="en-GB" sz="1600" b="1" dirty="0">
                <a:latin typeface="Calibri" pitchFamily="34" charset="0"/>
              </a:rPr>
              <a:t>deliberate feet</a:t>
            </a:r>
          </a:p>
          <a:p>
            <a:pPr algn="ctr"/>
            <a:r>
              <a:rPr lang="en-GB" sz="1600" b="1" dirty="0">
                <a:latin typeface="Calibri" pitchFamily="34" charset="0"/>
              </a:rPr>
              <a:t>Stick kept below shoulder height</a:t>
            </a:r>
          </a:p>
          <a:p>
            <a:pPr algn="ctr"/>
            <a:r>
              <a:rPr lang="en-GB" sz="1600" b="1" dirty="0">
                <a:latin typeface="Calibri" pitchFamily="34" charset="0"/>
              </a:rPr>
              <a:t>Flat side of stick </a:t>
            </a:r>
            <a:r>
              <a:rPr lang="en-GB" sz="1600" b="1" dirty="0" smtClean="0">
                <a:latin typeface="Calibri" pitchFamily="34" charset="0"/>
              </a:rPr>
              <a:t>encouraged </a:t>
            </a:r>
            <a:endParaRPr lang="en-GB" sz="1600" b="1" dirty="0">
              <a:latin typeface="Calibri" pitchFamily="34" charset="0"/>
            </a:endParaRPr>
          </a:p>
          <a:p>
            <a:pPr algn="ctr"/>
            <a:r>
              <a:rPr lang="en-GB" sz="1600" b="1" dirty="0">
                <a:latin typeface="Calibri" pitchFamily="34" charset="0"/>
              </a:rPr>
              <a:t>No rear tackles</a:t>
            </a:r>
          </a:p>
          <a:p>
            <a:pPr algn="ctr"/>
            <a:r>
              <a:rPr lang="en-GB" sz="1600" b="1" dirty="0">
                <a:latin typeface="Calibri" pitchFamily="34" charset="0"/>
              </a:rPr>
              <a:t>Shooting only inside marked area </a:t>
            </a:r>
            <a:r>
              <a:rPr lang="en-GB" sz="1600" b="1" dirty="0" smtClean="0">
                <a:latin typeface="Calibri" pitchFamily="34" charset="0"/>
              </a:rPr>
              <a:t>only</a:t>
            </a:r>
          </a:p>
          <a:p>
            <a:pPr algn="ctr"/>
            <a:r>
              <a:rPr lang="en-GB" sz="1600" b="1" dirty="0" smtClean="0">
                <a:latin typeface="Calibri" pitchFamily="34" charset="0"/>
              </a:rPr>
              <a:t>No goal keepers </a:t>
            </a:r>
          </a:p>
          <a:p>
            <a:pPr algn="ctr"/>
            <a:r>
              <a:rPr lang="en-GB" sz="1600" b="1" dirty="0" smtClean="0">
                <a:latin typeface="Calibri" pitchFamily="34" charset="0"/>
              </a:rPr>
              <a:t>Shin pads and mouth guards strongly advised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112" name="Rectangle 3"/>
          <p:cNvSpPr>
            <a:spLocks noChangeArrowheads="1"/>
          </p:cNvSpPr>
          <p:nvPr/>
        </p:nvSpPr>
        <p:spPr bwMode="auto">
          <a:xfrm>
            <a:off x="-8114" y="4881151"/>
            <a:ext cx="144667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600" dirty="0">
                <a:ea typeface="Times New Roman" pitchFamily="18" charset="0"/>
                <a:cs typeface="Arial" charset="0"/>
              </a:rPr>
              <a:t>5 points - Win</a:t>
            </a:r>
          </a:p>
          <a:p>
            <a:pPr eaLnBrk="0" hangingPunct="0"/>
            <a:r>
              <a:rPr lang="en-GB" sz="1600" dirty="0">
                <a:ea typeface="Times New Roman" pitchFamily="18" charset="0"/>
                <a:cs typeface="Arial" charset="0"/>
              </a:rPr>
              <a:t>3 points - Draw</a:t>
            </a:r>
            <a:endParaRPr lang="en-GB" sz="1600" dirty="0"/>
          </a:p>
          <a:p>
            <a:pPr eaLnBrk="0" hangingPunct="0"/>
            <a:r>
              <a:rPr lang="en-GB" sz="1600" dirty="0">
                <a:cs typeface="Times New Roman" pitchFamily="18" charset="0"/>
              </a:rPr>
              <a:t>1 point - Loss </a:t>
            </a:r>
            <a:endParaRPr lang="en-GB" sz="1600" dirty="0" smtClean="0">
              <a:cs typeface="Times New Roman" pitchFamily="18" charset="0"/>
            </a:endParaRPr>
          </a:p>
          <a:p>
            <a:pPr eaLnBrk="0" hangingPunct="0"/>
            <a:r>
              <a:rPr lang="en-GB" sz="1600" dirty="0" smtClean="0">
                <a:cs typeface="Times New Roman" pitchFamily="18" charset="0"/>
              </a:rPr>
              <a:t>IN LEAGUE</a:t>
            </a:r>
          </a:p>
        </p:txBody>
      </p:sp>
      <p:sp>
        <p:nvSpPr>
          <p:cNvPr id="2113" name="Rectangle 3"/>
          <p:cNvSpPr>
            <a:spLocks noChangeArrowheads="1"/>
          </p:cNvSpPr>
          <p:nvPr/>
        </p:nvSpPr>
        <p:spPr bwMode="auto">
          <a:xfrm>
            <a:off x="5923113" y="5127373"/>
            <a:ext cx="32038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en-GB" sz="1600" dirty="0" smtClean="0">
                <a:ea typeface="Times New Roman" pitchFamily="18" charset="0"/>
                <a:cs typeface="Arial" charset="0"/>
              </a:rPr>
              <a:t>League Round Robin</a:t>
            </a:r>
          </a:p>
          <a:p>
            <a:pPr algn="r"/>
            <a:r>
              <a:rPr lang="en-GB" sz="1600" dirty="0" smtClean="0">
                <a:ea typeface="Times New Roman" pitchFamily="18" charset="0"/>
                <a:cs typeface="Arial" charset="0"/>
              </a:rPr>
              <a:t>Goal different if needed</a:t>
            </a:r>
            <a:endParaRPr lang="en-GB" sz="16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2529"/>
              </p:ext>
            </p:extLst>
          </p:nvPr>
        </p:nvGraphicFramePr>
        <p:xfrm>
          <a:off x="285750" y="2420888"/>
          <a:ext cx="403244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376264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FIXTURE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RESULT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4.00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King Edwards v</a:t>
                      </a:r>
                      <a:r>
                        <a:rPr lang="en-GB" sz="1200" b="0" baseline="0" dirty="0" smtClean="0"/>
                        <a:t> Christ Church 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 – 0 </a:t>
                      </a:r>
                      <a:endParaRPr lang="en-GB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4.15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Preston Grange</a:t>
                      </a:r>
                      <a:r>
                        <a:rPr lang="en-GB" sz="1200" b="0" baseline="0" dirty="0" smtClean="0"/>
                        <a:t> 2 </a:t>
                      </a:r>
                      <a:r>
                        <a:rPr lang="en-GB" sz="1200" b="0" dirty="0" smtClean="0"/>
                        <a:t>v Whitehouse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 – 0</a:t>
                      </a:r>
                      <a:endParaRPr lang="en-GB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4.30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Preston</a:t>
                      </a:r>
                      <a:r>
                        <a:rPr lang="en-GB" sz="1200" b="0" baseline="0" dirty="0" smtClean="0"/>
                        <a:t> Grange  1 v Christ Church 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0" dirty="0" smtClean="0"/>
                        <a:t> – 1 </a:t>
                      </a:r>
                      <a:endParaRPr lang="en-GB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4.45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King Edwards v Whitehouse 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 – 0 </a:t>
                      </a:r>
                      <a:endParaRPr lang="en-GB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5.00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Preston Grange 2 v Preston Grange  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– 0 </a:t>
                      </a:r>
                      <a:endParaRPr lang="en-GB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42006"/>
              </p:ext>
            </p:extLst>
          </p:nvPr>
        </p:nvGraphicFramePr>
        <p:xfrm>
          <a:off x="4766577" y="2420888"/>
          <a:ext cx="403244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325703"/>
                <a:gridCol w="986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FIXTURE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RESULT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4.00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Whitehouse v Preston Grange 1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r>
                        <a:rPr lang="en-GB" baseline="0" dirty="0" smtClean="0"/>
                        <a:t> – 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4.15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Preston Grange  1 v King Edwards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 – 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4.30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Preston Grange 2 v King Edwards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 –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4.45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Christ Church v Preston Grange</a:t>
                      </a:r>
                      <a:r>
                        <a:rPr lang="en-GB" sz="1200" b="0" baseline="0" dirty="0" smtClean="0"/>
                        <a:t> 2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r>
                        <a:rPr lang="en-GB" baseline="0" dirty="0" smtClean="0"/>
                        <a:t> – 9 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5.00</a:t>
                      </a:r>
                      <a:endParaRPr lang="en-GB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Whitehouse v Christ Church </a:t>
                      </a:r>
                      <a:endParaRPr lang="en-GB" sz="12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 – 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608016"/>
              </p:ext>
            </p:extLst>
          </p:nvPr>
        </p:nvGraphicFramePr>
        <p:xfrm>
          <a:off x="285750" y="2031325"/>
          <a:ext cx="3998218" cy="335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98218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 smtClean="0"/>
                        <a:t>Pitch 1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030824"/>
              </p:ext>
            </p:extLst>
          </p:nvPr>
        </p:nvGraphicFramePr>
        <p:xfrm>
          <a:off x="4788595" y="2021872"/>
          <a:ext cx="3998218" cy="335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98218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600" baseline="0" dirty="0" smtClean="0"/>
                        <a:t>Pitch 2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apilkington_laptop\Local Settings\Temporary Internet Files\Content.IE5\P9RP60OY\MCj03207540000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JOHN SPENCE FEEDERS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MINI HOCKEY FESTIVAL OVERALL </a:t>
            </a:r>
            <a:r>
              <a:rPr lang="en-US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RESULTS</a:t>
            </a:r>
            <a:endParaRPr lang="en-US" sz="3600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2663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5 POINTS WIN    ,    3 POINTS DRAW    ,    1PT FOR LOSS 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Winners to represent J Spence at the NEXT ROUND</a:t>
            </a:r>
            <a:endParaRPr lang="en-US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9203"/>
              </p:ext>
            </p:extLst>
          </p:nvPr>
        </p:nvGraphicFramePr>
        <p:xfrm>
          <a:off x="251519" y="1369407"/>
          <a:ext cx="8640962" cy="378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514"/>
                <a:gridCol w="732490"/>
                <a:gridCol w="732490"/>
                <a:gridCol w="732490"/>
                <a:gridCol w="732490"/>
                <a:gridCol w="732490"/>
                <a:gridCol w="1344998"/>
              </a:tblGrid>
              <a:tr h="53464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anchor="ctr" anchorCtr="1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</a:t>
                      </a:r>
                      <a:endParaRPr lang="en-GB" sz="2000" dirty="0"/>
                    </a:p>
                  </a:txBody>
                  <a:tcPr anchor="ctr" anchorCtr="1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W</a:t>
                      </a:r>
                      <a:endParaRPr lang="en-GB" sz="2000" dirty="0"/>
                    </a:p>
                  </a:txBody>
                  <a:tcPr anchor="ctr" anchorCtr="1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</a:t>
                      </a:r>
                      <a:endParaRPr lang="en-GB" sz="2000" dirty="0"/>
                    </a:p>
                  </a:txBody>
                  <a:tcPr anchor="ctr" anchorCtr="1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L</a:t>
                      </a:r>
                      <a:endParaRPr lang="en-GB" sz="2000" dirty="0"/>
                    </a:p>
                  </a:txBody>
                  <a:tcPr anchor="ctr" anchorCtr="1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GD</a:t>
                      </a:r>
                      <a:endParaRPr lang="en-GB" sz="2000" dirty="0"/>
                    </a:p>
                  </a:txBody>
                  <a:tcPr anchor="ctr" anchorCtr="1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Pts</a:t>
                      </a:r>
                      <a:endParaRPr lang="en-GB" sz="2000" dirty="0"/>
                    </a:p>
                  </a:txBody>
                  <a:tcPr anchor="ctr" anchorCtr="1">
                    <a:lnB w="38100" cmpd="sng">
                      <a:noFill/>
                    </a:lnB>
                  </a:tcPr>
                </a:tc>
              </a:tr>
              <a:tr h="650629"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King Edwards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GB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0629"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Preston Grange 2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GB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0629"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Christ Church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ysClr val="windowText" lastClr="000000"/>
                          </a:solidFill>
                        </a:rPr>
                        <a:t>-15</a:t>
                      </a:r>
                      <a:endParaRPr lang="en-GB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0629"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Preston Grange</a:t>
                      </a:r>
                      <a:r>
                        <a:rPr lang="en-GB" sz="3400" baseline="0" dirty="0" smtClean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ysClr val="windowText" lastClr="000000"/>
                          </a:solidFill>
                        </a:rPr>
                        <a:t>-12</a:t>
                      </a:r>
                      <a:endParaRPr lang="en-GB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0629"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Whitehous</a:t>
                      </a:r>
                      <a:r>
                        <a:rPr lang="en-GB" sz="3400" baseline="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ysClr val="windowText" lastClr="000000"/>
                          </a:solidFill>
                        </a:rPr>
                        <a:t>-16</a:t>
                      </a:r>
                      <a:endParaRPr lang="en-GB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GB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5157192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CONGRATULATIONS KING EDWARDS</a:t>
            </a:r>
          </a:p>
        </p:txBody>
      </p:sp>
    </p:spTree>
    <p:extLst>
      <p:ext uri="{BB962C8B-B14F-4D97-AF65-F5344CB8AC3E}">
        <p14:creationId xmlns:p14="http://schemas.microsoft.com/office/powerpoint/2010/main" val="312792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5589</TotalTime>
  <Words>264</Words>
  <Application>Microsoft Office PowerPoint</Application>
  <PresentationFormat>On-screen Show (4:3)</PresentationFormat>
  <Paragraphs>103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JSCHS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apilkington_laptop</dc:creator>
  <cp:lastModifiedBy>Adam Pilkington</cp:lastModifiedBy>
  <cp:revision>30</cp:revision>
  <cp:lastPrinted>2018-01-31T16:54:13Z</cp:lastPrinted>
  <dcterms:created xsi:type="dcterms:W3CDTF">2010-06-17T13:57:16Z</dcterms:created>
  <dcterms:modified xsi:type="dcterms:W3CDTF">2018-02-01T20:18:01Z</dcterms:modified>
</cp:coreProperties>
</file>