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680D-611F-4150-B406-2B6CBDABBA34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45773"/>
              </p:ext>
            </p:extLst>
          </p:nvPr>
        </p:nvGraphicFramePr>
        <p:xfrm>
          <a:off x="251520" y="908720"/>
          <a:ext cx="8712968" cy="460851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87692"/>
                <a:gridCol w="717538"/>
                <a:gridCol w="3786675"/>
                <a:gridCol w="621063"/>
              </a:tblGrid>
              <a:tr h="505812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WELL DONE TO ALL PUPILS AND STAFF INVOLVED 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70C0"/>
                          </a:solidFill>
                        </a:rPr>
                        <a:t>Christ</a:t>
                      </a:r>
                      <a:r>
                        <a:rPr lang="en-GB" sz="1800" b="1" baseline="0" dirty="0" smtClean="0">
                          <a:solidFill>
                            <a:srgbClr val="0070C0"/>
                          </a:solidFill>
                        </a:rPr>
                        <a:t> Church 1</a:t>
                      </a:r>
                      <a:endParaRPr lang="en-GB" sz="1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383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00B050"/>
                          </a:solidFill>
                        </a:rPr>
                        <a:t>Whitehouse </a:t>
                      </a:r>
                      <a:r>
                        <a:rPr lang="en-GB" sz="1800" b="1" baseline="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GB" sz="18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435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2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70C0"/>
                          </a:solidFill>
                        </a:rPr>
                        <a:t>Christ Church 2</a:t>
                      </a:r>
                      <a:endParaRPr lang="en-GB" sz="1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350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FF5050"/>
                          </a:solidFill>
                        </a:rPr>
                        <a:t>Preston</a:t>
                      </a:r>
                      <a:r>
                        <a:rPr lang="en-GB" sz="1800" b="1" baseline="0" dirty="0" smtClean="0">
                          <a:solidFill>
                            <a:srgbClr val="FF5050"/>
                          </a:solidFill>
                        </a:rPr>
                        <a:t> Grange 1</a:t>
                      </a:r>
                      <a:endParaRPr lang="en-GB" sz="1800" b="1" dirty="0">
                        <a:solidFill>
                          <a:srgbClr val="FF5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462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B0F0"/>
                          </a:solidFill>
                        </a:rPr>
                        <a:t>King Edwards 1</a:t>
                      </a:r>
                      <a:endParaRPr lang="en-GB" sz="18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411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FF5050"/>
                          </a:solidFill>
                        </a:rPr>
                        <a:t>Preston Grange 2</a:t>
                      </a:r>
                      <a:endParaRPr lang="en-GB" sz="1800" b="1" dirty="0">
                        <a:solidFill>
                          <a:srgbClr val="FF5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569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B0F0"/>
                          </a:solidFill>
                        </a:rPr>
                        <a:t>King Edwards 2</a:t>
                      </a:r>
                      <a:endParaRPr lang="en-GB" sz="18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351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FF5050"/>
                          </a:solidFill>
                        </a:rPr>
                        <a:t>Preston Grange 3</a:t>
                      </a:r>
                      <a:endParaRPr lang="en-GB" sz="1800" b="1" dirty="0">
                        <a:solidFill>
                          <a:srgbClr val="FF5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614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B0F0"/>
                          </a:solidFill>
                        </a:rPr>
                        <a:t>King Edwards 3</a:t>
                      </a:r>
                      <a:endParaRPr lang="en-GB" sz="18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318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Spring Gardens 1</a:t>
                      </a:r>
                      <a:endParaRPr lang="en-GB" sz="1800" b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297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B0F0"/>
                          </a:solidFill>
                        </a:rPr>
                        <a:t>King Edwards 4</a:t>
                      </a:r>
                      <a:endParaRPr lang="en-GB" sz="18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467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Spring Gardens 2</a:t>
                      </a:r>
                      <a:endParaRPr lang="en-GB" sz="1800" b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402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B0F0"/>
                          </a:solidFill>
                        </a:rPr>
                        <a:t>King Edwards 5</a:t>
                      </a:r>
                      <a:endParaRPr lang="en-GB" sz="18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413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Spring Gardens 3</a:t>
                      </a:r>
                      <a:endParaRPr lang="en-GB" sz="1800" b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486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B0F0"/>
                          </a:solidFill>
                        </a:rPr>
                        <a:t>King Edwards 6</a:t>
                      </a:r>
                      <a:endParaRPr lang="en-GB" sz="18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485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accent4"/>
                          </a:solidFill>
                        </a:rPr>
                        <a:t>Spring Gardens 4</a:t>
                      </a:r>
                      <a:endParaRPr lang="en-GB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368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B050"/>
                          </a:solidFill>
                        </a:rPr>
                        <a:t>Whitehouse </a:t>
                      </a:r>
                      <a:r>
                        <a:rPr lang="en-GB" sz="1800" b="1" baseline="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GB" sz="18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494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accent4"/>
                          </a:solidFill>
                        </a:rPr>
                        <a:t>Spring Gardens 5</a:t>
                      </a:r>
                      <a:endParaRPr lang="en-GB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250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B050"/>
                          </a:solidFill>
                        </a:rPr>
                        <a:t>Whitehouse </a:t>
                      </a:r>
                      <a:r>
                        <a:rPr lang="en-GB" sz="1800" b="1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GB" sz="18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accent4"/>
                          </a:solidFill>
                        </a:rPr>
                        <a:t>Spring Gardens 6</a:t>
                      </a:r>
                      <a:endParaRPr lang="en-GB" sz="18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343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BISI BADMINTON RESULTS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675465"/>
              </p:ext>
            </p:extLst>
          </p:nvPr>
        </p:nvGraphicFramePr>
        <p:xfrm>
          <a:off x="2843808" y="5661248"/>
          <a:ext cx="3456384" cy="7416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56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WINNERS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PRESTON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GRANGE 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1645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858729"/>
              </p:ext>
            </p:extLst>
          </p:nvPr>
        </p:nvGraphicFramePr>
        <p:xfrm>
          <a:off x="6372200" y="5661248"/>
          <a:ext cx="2771800" cy="7416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PLACE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EDWARDS 3 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1365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836725"/>
              </p:ext>
            </p:extLst>
          </p:nvPr>
        </p:nvGraphicFramePr>
        <p:xfrm>
          <a:off x="0" y="5661248"/>
          <a:ext cx="2771800" cy="7416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PLACE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WHITEHOUSE 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1429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6525344"/>
            <a:ext cx="9036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SPRING GARDENS 1 </a:t>
            </a:r>
            <a:r>
              <a:rPr lang="en-GB" sz="1600" b="1" dirty="0" smtClean="0"/>
              <a:t>1185</a:t>
            </a:r>
            <a:r>
              <a:rPr lang="en-GB" sz="1600" dirty="0" smtClean="0"/>
              <a:t> – CHRIST CHURCH </a:t>
            </a:r>
            <a:r>
              <a:rPr lang="en-GB" sz="1600" b="1" dirty="0" smtClean="0"/>
              <a:t>1099</a:t>
            </a:r>
            <a:r>
              <a:rPr lang="en-GB" sz="1600" dirty="0" smtClean="0"/>
              <a:t> – KING EDWARDS 1 </a:t>
            </a:r>
            <a:r>
              <a:rPr lang="en-GB" sz="1600" b="1" dirty="0" smtClean="0"/>
              <a:t>1080</a:t>
            </a:r>
            <a:r>
              <a:rPr lang="en-GB" sz="1600" dirty="0" smtClean="0"/>
              <a:t> – SPRING GARDENS 2 </a:t>
            </a:r>
            <a:r>
              <a:rPr lang="en-GB" sz="1600" b="1" dirty="0" smtClean="0"/>
              <a:t>961</a:t>
            </a:r>
            <a:r>
              <a:rPr lang="en-GB" sz="1600" dirty="0" smtClean="0"/>
              <a:t>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120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Adam Pilkington</cp:lastModifiedBy>
  <cp:revision>27</cp:revision>
  <dcterms:created xsi:type="dcterms:W3CDTF">2011-01-26T19:43:26Z</dcterms:created>
  <dcterms:modified xsi:type="dcterms:W3CDTF">2018-03-28T14:27:53Z</dcterms:modified>
</cp:coreProperties>
</file>