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032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0680D-611F-4150-B406-2B6CBDABBA34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pilkington\Desktop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675750"/>
              </p:ext>
            </p:extLst>
          </p:nvPr>
        </p:nvGraphicFramePr>
        <p:xfrm>
          <a:off x="179512" y="908720"/>
          <a:ext cx="8712968" cy="48158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587692"/>
                <a:gridCol w="717538"/>
                <a:gridCol w="3786675"/>
                <a:gridCol w="621063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WELL DONE TO ALL PUPILS AND STAFF INVOLVED </a:t>
                      </a:r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Christ</a:t>
                      </a:r>
                      <a:r>
                        <a:rPr lang="en-GB" sz="2000" baseline="0" dirty="0" smtClean="0"/>
                        <a:t> Church 1</a:t>
                      </a:r>
                      <a:endParaRPr lang="en-GB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Preston Grange 3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260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Christ Church 2</a:t>
                      </a:r>
                      <a:endParaRPr lang="en-GB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Spring Gardens 1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213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Christ</a:t>
                      </a:r>
                      <a:r>
                        <a:rPr lang="en-GB" sz="2000" baseline="0" dirty="0" smtClean="0"/>
                        <a:t> Church 3</a:t>
                      </a:r>
                      <a:endParaRPr lang="en-GB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Spring Gardens 2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King Edwards 1</a:t>
                      </a:r>
                      <a:endParaRPr lang="en-GB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235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Spring Gardens 3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236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King Edwards 2</a:t>
                      </a:r>
                      <a:endParaRPr lang="en-GB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217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Spring Gardens 4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345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King Edwards 3</a:t>
                      </a:r>
                      <a:endParaRPr lang="en-GB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Spring Gardens 5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276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King Edwards</a:t>
                      </a:r>
                      <a:r>
                        <a:rPr lang="en-GB" sz="2000" baseline="0" dirty="0" smtClean="0"/>
                        <a:t> 4</a:t>
                      </a:r>
                      <a:endParaRPr lang="en-GB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230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Spring Gardens 6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King Edwards 5</a:t>
                      </a:r>
                      <a:endParaRPr lang="en-GB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218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Whitehouse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257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King Edwards 6</a:t>
                      </a:r>
                      <a:endParaRPr lang="en-GB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219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Whitehouse 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Preston</a:t>
                      </a:r>
                      <a:r>
                        <a:rPr lang="en-GB" sz="2000" baseline="0" dirty="0" smtClean="0"/>
                        <a:t> Grange 1</a:t>
                      </a:r>
                      <a:endParaRPr lang="en-GB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Whitehouse 3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Preston Grange 2</a:t>
                      </a:r>
                      <a:endParaRPr lang="en-GB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Year 1 </a:t>
            </a:r>
            <a:r>
              <a:rPr lang="en-GB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RESULTS </a:t>
            </a:r>
            <a:r>
              <a:rPr lang="en-GB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2018</a:t>
            </a:r>
            <a:endParaRPr lang="en-GB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15289"/>
              </p:ext>
            </p:extLst>
          </p:nvPr>
        </p:nvGraphicFramePr>
        <p:xfrm>
          <a:off x="2843808" y="5877272"/>
          <a:ext cx="3456384" cy="7416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563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WINNERS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SPRING </a:t>
                      </a: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GARDENS Team </a:t>
                      </a: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363679"/>
              </p:ext>
            </p:extLst>
          </p:nvPr>
        </p:nvGraphicFramePr>
        <p:xfrm>
          <a:off x="6372200" y="6116320"/>
          <a:ext cx="2771800" cy="7416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771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GB" b="0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PLACE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PRESTON GRANGE 3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733694"/>
              </p:ext>
            </p:extLst>
          </p:nvPr>
        </p:nvGraphicFramePr>
        <p:xfrm>
          <a:off x="0" y="5949280"/>
          <a:ext cx="2771800" cy="7416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771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b="0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 PLACE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SPRING GARDENS Team 5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109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Adam Pilkington</cp:lastModifiedBy>
  <cp:revision>29</cp:revision>
  <dcterms:created xsi:type="dcterms:W3CDTF">2011-01-26T19:43:26Z</dcterms:created>
  <dcterms:modified xsi:type="dcterms:W3CDTF">2018-02-07T11:59:19Z</dcterms:modified>
</cp:coreProperties>
</file>