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288" r:id="rId3"/>
    <p:sldId id="319" r:id="rId4"/>
    <p:sldId id="299" r:id="rId5"/>
    <p:sldId id="315" r:id="rId6"/>
    <p:sldId id="290" r:id="rId7"/>
    <p:sldId id="321" r:id="rId8"/>
    <p:sldId id="295" r:id="rId9"/>
    <p:sldId id="320" r:id="rId10"/>
    <p:sldId id="30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BF53F-B82C-459C-9312-1A42A920E162}" type="datetimeFigureOut">
              <a:rPr lang="en-GB" smtClean="0"/>
              <a:pPr/>
              <a:t>23/02/2013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83091-807E-4558-A9A2-58300E94785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4700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4416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4700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jpeg"/><Relationship Id="rId7" Type="http://schemas.openxmlformats.org/officeDocument/2006/relationships/hyperlink" Target="http://apollo.cooltext.com/d.php?renderid=500595051&amp;extension=pn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en-GB" sz="13800" dirty="0" smtClean="0"/>
              <a:t>LESSON 3</a:t>
            </a:r>
            <a:endParaRPr lang="en-GB" sz="13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564904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Rotation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1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Autofit/>
          </a:bodyPr>
          <a:lstStyle/>
          <a:p>
            <a:r>
              <a:rPr lang="en-GB" sz="13800" dirty="0" smtClean="0"/>
              <a:t>LESSON 3</a:t>
            </a:r>
            <a:endParaRPr lang="en-GB" sz="138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564904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Rotation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437112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Repeat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4 activities of classes choice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HIGH STEPPER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14" descr="http://apollo.cooltext.com/rendered/cooltext500594700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04256" cy="912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HIGH STEPPER</a:t>
            </a:r>
            <a:endParaRPr lang="en-GB" sz="6000" dirty="0"/>
          </a:p>
        </p:txBody>
      </p:sp>
      <p:sp>
        <p:nvSpPr>
          <p:cNvPr id="4" name="Oval 3"/>
          <p:cNvSpPr/>
          <p:nvPr/>
        </p:nvSpPr>
        <p:spPr>
          <a:xfrm>
            <a:off x="467544" y="2996952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884368" y="2996952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1403648" y="2204864"/>
            <a:ext cx="6264696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01317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Run </a:t>
            </a:r>
            <a:r>
              <a:rPr lang="en-GB" sz="6000" dirty="0" smtClean="0">
                <a:latin typeface="+mj-lt"/>
                <a:ea typeface="+mj-ea"/>
                <a:cs typeface="+mj-cs"/>
              </a:rPr>
              <a:t>through the high stepper to the red cone and back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 rot="10800000">
            <a:off x="1475656" y="4005064"/>
            <a:ext cx="6264696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7346" name="Picture 2" descr="http://www.evansport.co.uk/media/catalog/product/cache/9/image/300x500/040ec09b1e35df139433887a97daa66f/1/2/1275.jpg"/>
          <p:cNvPicPr>
            <a:picLocks noChangeAspect="1" noChangeArrowheads="1"/>
          </p:cNvPicPr>
          <p:nvPr/>
        </p:nvPicPr>
        <p:blipFill>
          <a:blip r:embed="rId2" cstate="print"/>
          <a:srcRect t="12600" b="19361"/>
          <a:stretch>
            <a:fillRect/>
          </a:stretch>
        </p:blipFill>
        <p:spPr bwMode="auto">
          <a:xfrm>
            <a:off x="1835696" y="2636912"/>
            <a:ext cx="5472608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chemeClr val="tx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TARGET HOOP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chemeClr val="tx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12" descr="http://apollo.cooltext.com/rendered/cooltext500594416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61825" cy="8787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GB" sz="6000" dirty="0" smtClean="0"/>
              <a:t>TARGET </a:t>
            </a:r>
            <a:r>
              <a:rPr lang="en-GB" sz="6000" dirty="0" smtClean="0"/>
              <a:t>HOOP</a:t>
            </a:r>
            <a:endParaRPr lang="en-GB" sz="600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445224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000" dirty="0" smtClean="0">
                <a:latin typeface="+mj-lt"/>
                <a:ea typeface="+mj-ea"/>
                <a:cs typeface="+mj-cs"/>
              </a:rPr>
              <a:t>Points scored for different hoop after 1 shot and collect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563888" y="1268760"/>
            <a:ext cx="648072" cy="648072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283968" y="1844824"/>
            <a:ext cx="648072" cy="648072"/>
          </a:xfrm>
          <a:prstGeom prst="ellipse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427984" y="4509120"/>
            <a:ext cx="288032" cy="2880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5004048" y="1268760"/>
            <a:ext cx="648072" cy="648072"/>
          </a:xfrm>
          <a:prstGeom prst="ellipse">
            <a:avLst/>
          </a:prstGeom>
          <a:noFill/>
          <a:ln w="4762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283968" y="1124744"/>
            <a:ext cx="648072" cy="648072"/>
          </a:xfrm>
          <a:prstGeom prst="ellipse">
            <a:avLst/>
          </a:prstGeom>
          <a:noFill/>
          <a:ln w="4762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4283968" y="1124744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chemeClr val="accent3"/>
                </a:solidFill>
              </a:rPr>
              <a:t>20</a:t>
            </a:r>
            <a:endParaRPr lang="en-US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88163" y="1844824"/>
            <a:ext cx="3930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chemeClr val="accent1"/>
                </a:solidFill>
              </a:rPr>
              <a:t>5</a:t>
            </a:r>
            <a:endParaRPr lang="en-US" sz="3200" b="1" cap="none" spc="0" dirty="0">
              <a:ln/>
              <a:solidFill>
                <a:schemeClr val="accent1"/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563888" y="1268760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rgbClr val="FF0000"/>
                </a:solidFill>
              </a:rPr>
              <a:t>10</a:t>
            </a:r>
            <a:endParaRPr lang="en-US" sz="32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04048" y="1268760"/>
            <a:ext cx="6014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/>
                <a:solidFill>
                  <a:srgbClr val="FFFF00"/>
                </a:solidFill>
              </a:rPr>
              <a:t>15</a:t>
            </a:r>
            <a:endParaRPr lang="en-US" sz="3200" b="1" cap="none" spc="0" dirty="0">
              <a:ln/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HOOP FLIP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14" descr="http://apollo.cooltext.com/rendered/cooltext500594700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04256" cy="9129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HOOP FLIP</a:t>
            </a:r>
            <a:endParaRPr lang="en-GB" sz="6000" dirty="0"/>
          </a:p>
        </p:txBody>
      </p:sp>
      <p:sp>
        <p:nvSpPr>
          <p:cNvPr id="4" name="Oval 3"/>
          <p:cNvSpPr/>
          <p:nvPr/>
        </p:nvSpPr>
        <p:spPr>
          <a:xfrm>
            <a:off x="467544" y="2996952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7884368" y="2996952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01317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Run to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red cone and 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back, flipping each hoop over your full body along the way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1403648" y="2636912"/>
            <a:ext cx="6264696" cy="1440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10800000">
            <a:off x="1403648" y="4005064"/>
            <a:ext cx="6264696" cy="14401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4211960" y="2996952"/>
            <a:ext cx="648072" cy="648072"/>
          </a:xfrm>
          <a:prstGeom prst="ellipse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051720" y="2996952"/>
            <a:ext cx="648072" cy="648072"/>
          </a:xfrm>
          <a:prstGeom prst="ellipse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6444208" y="2996952"/>
            <a:ext cx="648072" cy="648072"/>
          </a:xfrm>
          <a:prstGeom prst="ellipse">
            <a:avLst/>
          </a:prstGeom>
          <a:noFill/>
          <a:ln w="349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Y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309321"/>
            <a:ext cx="1092747" cy="548680"/>
          </a:xfrm>
          <a:prstGeom prst="rect">
            <a:avLst/>
          </a:prstGeom>
        </p:spPr>
      </p:pic>
      <p:pic>
        <p:nvPicPr>
          <p:cNvPr id="12" name="Picture 11" descr="SSC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6261067"/>
            <a:ext cx="1187624" cy="596933"/>
          </a:xfrm>
          <a:prstGeom prst="rect">
            <a:avLst/>
          </a:prstGeom>
        </p:spPr>
      </p:pic>
      <p:pic>
        <p:nvPicPr>
          <p:cNvPr id="13" name="Picture 12" descr="SPORTS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6154660"/>
            <a:ext cx="576064" cy="703340"/>
          </a:xfrm>
          <a:prstGeom prst="rect">
            <a:avLst/>
          </a:prstGeom>
        </p:spPr>
      </p:pic>
      <p:pic>
        <p:nvPicPr>
          <p:cNvPr id="14" name="Picture 13" descr="JSCHS.BMP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31840" y="6188048"/>
            <a:ext cx="2876195" cy="669952"/>
          </a:xfrm>
          <a:prstGeom prst="rect">
            <a:avLst/>
          </a:prstGeom>
        </p:spPr>
      </p:pic>
      <p:pic>
        <p:nvPicPr>
          <p:cNvPr id="15" name="Picture 14" descr="NTCouncil%20Crest.bmp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44208" y="6281936"/>
            <a:ext cx="979548" cy="576064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0"/>
            <a:ext cx="9144000" cy="52014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66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NETBALL SHOOT</a:t>
            </a:r>
            <a:endParaRPr lang="en-US" sz="16600" b="1" cap="none" spc="0" dirty="0">
              <a:ln w="11430">
                <a:solidFill>
                  <a:schemeClr val="tx1"/>
                </a:solidFill>
              </a:ln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8" name="Picture 2" descr="http://apollo.cooltext.com/rendered/cooltext500595051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347864" y="5157192"/>
            <a:ext cx="2304256" cy="9675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NETBALL SHOOT</a:t>
            </a:r>
            <a:endParaRPr lang="en-GB" sz="6000" dirty="0"/>
          </a:p>
        </p:txBody>
      </p:sp>
      <p:sp>
        <p:nvSpPr>
          <p:cNvPr id="4" name="Oval 3"/>
          <p:cNvSpPr/>
          <p:nvPr/>
        </p:nvSpPr>
        <p:spPr>
          <a:xfrm>
            <a:off x="467544" y="2996952"/>
            <a:ext cx="648072" cy="64807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300192" y="2996952"/>
            <a:ext cx="648072" cy="64807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1331640" y="3068960"/>
            <a:ext cx="4752528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013176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Run to</a:t>
            </a:r>
            <a:r>
              <a:rPr kumimoji="0" lang="en-GB" sz="6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the red cone </a:t>
            </a:r>
            <a:r>
              <a:rPr lang="en-GB" sz="6000" dirty="0" smtClean="0">
                <a:latin typeface="+mj-lt"/>
                <a:ea typeface="+mj-ea"/>
                <a:cs typeface="+mj-cs"/>
              </a:rPr>
              <a:t>and then shoot for the hoop</a:t>
            </a:r>
            <a:endParaRPr kumimoji="0" lang="en-GB" sz="6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8370" name="Picture 2" descr="http://s1.hubimg.com/u/4255352_f5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1700808"/>
            <a:ext cx="1728192" cy="2824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84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LESSON 3</vt:lpstr>
      <vt:lpstr>Slide 2</vt:lpstr>
      <vt:lpstr>HIGH STEPPER</vt:lpstr>
      <vt:lpstr>Slide 4</vt:lpstr>
      <vt:lpstr>TARGET HOOP</vt:lpstr>
      <vt:lpstr>Slide 6</vt:lpstr>
      <vt:lpstr>HOOP FLIP</vt:lpstr>
      <vt:lpstr>Slide 8</vt:lpstr>
      <vt:lpstr>NETBALL SHOOT</vt:lpstr>
      <vt:lpstr>LESSON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25</cp:revision>
  <dcterms:created xsi:type="dcterms:W3CDTF">2011-01-25T12:10:47Z</dcterms:created>
  <dcterms:modified xsi:type="dcterms:W3CDTF">2013-02-23T19:55:57Z</dcterms:modified>
</cp:coreProperties>
</file>