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  <p:sldId id="286" r:id="rId3"/>
    <p:sldId id="310" r:id="rId4"/>
    <p:sldId id="293" r:id="rId5"/>
    <p:sldId id="311" r:id="rId6"/>
    <p:sldId id="298" r:id="rId7"/>
    <p:sldId id="312" r:id="rId8"/>
    <p:sldId id="302" r:id="rId9"/>
    <p:sldId id="313" r:id="rId10"/>
    <p:sldId id="307" r:id="rId11"/>
    <p:sldId id="287" r:id="rId12"/>
    <p:sldId id="314" r:id="rId13"/>
    <p:sldId id="303" r:id="rId14"/>
    <p:sldId id="316" r:id="rId15"/>
    <p:sldId id="289" r:id="rId16"/>
    <p:sldId id="318" r:id="rId17"/>
    <p:sldId id="294" r:id="rId18"/>
    <p:sldId id="31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F53F-B82C-459C-9312-1A42A920E162}" type="datetimeFigureOut">
              <a:rPr lang="en-GB" smtClean="0"/>
              <a:pPr/>
              <a:t>23/02/2013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3091-807E-4558-A9A2-58300E9478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F53F-B82C-459C-9312-1A42A920E162}" type="datetimeFigureOut">
              <a:rPr lang="en-GB" smtClean="0"/>
              <a:pPr/>
              <a:t>23/02/2013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3091-807E-4558-A9A2-58300E9478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F53F-B82C-459C-9312-1A42A920E162}" type="datetimeFigureOut">
              <a:rPr lang="en-GB" smtClean="0"/>
              <a:pPr/>
              <a:t>23/02/2013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3091-807E-4558-A9A2-58300E9478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F53F-B82C-459C-9312-1A42A920E162}" type="datetimeFigureOut">
              <a:rPr lang="en-GB" smtClean="0"/>
              <a:pPr/>
              <a:t>23/02/2013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3091-807E-4558-A9A2-58300E9478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F53F-B82C-459C-9312-1A42A920E162}" type="datetimeFigureOut">
              <a:rPr lang="en-GB" smtClean="0"/>
              <a:pPr/>
              <a:t>23/02/2013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3091-807E-4558-A9A2-58300E9478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F53F-B82C-459C-9312-1A42A920E162}" type="datetimeFigureOut">
              <a:rPr lang="en-GB" smtClean="0"/>
              <a:pPr/>
              <a:t>23/02/2013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3091-807E-4558-A9A2-58300E9478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F53F-B82C-459C-9312-1A42A920E162}" type="datetimeFigureOut">
              <a:rPr lang="en-GB" smtClean="0"/>
              <a:pPr/>
              <a:t>23/02/2013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3091-807E-4558-A9A2-58300E9478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F53F-B82C-459C-9312-1A42A920E162}" type="datetimeFigureOut">
              <a:rPr lang="en-GB" smtClean="0"/>
              <a:pPr/>
              <a:t>23/02/2013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3091-807E-4558-A9A2-58300E9478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F53F-B82C-459C-9312-1A42A920E162}" type="datetimeFigureOut">
              <a:rPr lang="en-GB" smtClean="0"/>
              <a:pPr/>
              <a:t>23/02/2013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3091-807E-4558-A9A2-58300E9478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F53F-B82C-459C-9312-1A42A920E162}" type="datetimeFigureOut">
              <a:rPr lang="en-GB" smtClean="0"/>
              <a:pPr/>
              <a:t>23/02/2013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3091-807E-4558-A9A2-58300E9478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F53F-B82C-459C-9312-1A42A920E162}" type="datetimeFigureOut">
              <a:rPr lang="en-GB" smtClean="0"/>
              <a:pPr/>
              <a:t>23/02/2013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3091-807E-4558-A9A2-58300E9478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BF53F-B82C-459C-9312-1A42A920E162}" type="datetimeFigureOut">
              <a:rPr lang="en-GB" smtClean="0"/>
              <a:pPr/>
              <a:t>23/02/2013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83091-807E-4558-A9A2-58300E94785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jpeg"/><Relationship Id="rId7" Type="http://schemas.openxmlformats.org/officeDocument/2006/relationships/hyperlink" Target="http://apollo.cooltext.com/d.php?renderid=500594700&amp;extension=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.jpeg"/><Relationship Id="rId7" Type="http://schemas.openxmlformats.org/officeDocument/2006/relationships/hyperlink" Target="http://apollo.cooltext.com/d.php?renderid=500595836&amp;extension=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jpeg"/><Relationship Id="rId7" Type="http://schemas.openxmlformats.org/officeDocument/2006/relationships/hyperlink" Target="http://apollo.cooltext.com/d.php?renderid=500594700&amp;extension=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hyperlink" Target="http://apollo.cooltext.com/d.php?renderid=500595051&amp;extension=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jpeg"/><Relationship Id="rId7" Type="http://schemas.openxmlformats.org/officeDocument/2006/relationships/hyperlink" Target="http://apollo.cooltext.com/d.php?renderid=500594700&amp;extension=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hyperlink" Target="http://apollo.cooltext.com/d.php?renderid=500595051&amp;extension=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jpeg"/><Relationship Id="rId7" Type="http://schemas.openxmlformats.org/officeDocument/2006/relationships/hyperlink" Target="http://apollo.cooltext.com/d.php?renderid=500594416&amp;extension=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.jpeg"/><Relationship Id="rId7" Type="http://schemas.openxmlformats.org/officeDocument/2006/relationships/hyperlink" Target="http://apollo.cooltext.com/d.php?renderid=500595836&amp;extension=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Autofit/>
          </a:bodyPr>
          <a:lstStyle/>
          <a:p>
            <a:r>
              <a:rPr lang="en-GB" sz="13800" dirty="0" smtClean="0"/>
              <a:t>LESSON 2</a:t>
            </a:r>
            <a:endParaRPr lang="en-GB" sz="138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564904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Rotation</a:t>
            </a:r>
            <a:r>
              <a:rPr kumimoji="0" lang="en-GB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1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Autofit/>
          </a:bodyPr>
          <a:lstStyle/>
          <a:p>
            <a:r>
              <a:rPr lang="en-GB" sz="13800" dirty="0" smtClean="0"/>
              <a:t>LESSON 2</a:t>
            </a:r>
            <a:endParaRPr lang="en-GB" sz="138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564904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Rotation</a:t>
            </a:r>
            <a:r>
              <a:rPr kumimoji="0" lang="en-GB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Y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6309321"/>
            <a:ext cx="1092747" cy="548680"/>
          </a:xfrm>
          <a:prstGeom prst="rect">
            <a:avLst/>
          </a:prstGeom>
        </p:spPr>
      </p:pic>
      <p:pic>
        <p:nvPicPr>
          <p:cNvPr id="12" name="Picture 11" descr="SSC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360" y="6261067"/>
            <a:ext cx="1187624" cy="596933"/>
          </a:xfrm>
          <a:prstGeom prst="rect">
            <a:avLst/>
          </a:prstGeom>
        </p:spPr>
      </p:pic>
      <p:pic>
        <p:nvPicPr>
          <p:cNvPr id="13" name="Picture 12" descr="SPORTS COLLE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3728" y="6154660"/>
            <a:ext cx="576064" cy="703340"/>
          </a:xfrm>
          <a:prstGeom prst="rect">
            <a:avLst/>
          </a:prstGeom>
        </p:spPr>
      </p:pic>
      <p:pic>
        <p:nvPicPr>
          <p:cNvPr id="14" name="Picture 13" descr="JSCHS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31840" y="6188048"/>
            <a:ext cx="2876195" cy="669952"/>
          </a:xfrm>
          <a:prstGeom prst="rect">
            <a:avLst/>
          </a:prstGeom>
        </p:spPr>
      </p:pic>
      <p:pic>
        <p:nvPicPr>
          <p:cNvPr id="15" name="Picture 14" descr="NTCouncil%20Crest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44208" y="6281936"/>
            <a:ext cx="979548" cy="57606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0"/>
            <a:ext cx="9144000" cy="52014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6600" b="1" cap="none" spc="0" dirty="0" smtClean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HURDLE RACE</a:t>
            </a:r>
            <a:endParaRPr lang="en-US" sz="16600" b="1" cap="none" spc="0" dirty="0">
              <a:ln w="11430">
                <a:solidFill>
                  <a:schemeClr val="tx1"/>
                </a:solidFill>
              </a:ln>
              <a:solidFill>
                <a:srgbClr val="00B05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8" name="Picture 14" descr="http://apollo.cooltext.com/rendered/cooltext500594700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47864" y="5157192"/>
            <a:ext cx="2304256" cy="9129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HURDLE RACE</a:t>
            </a:r>
            <a:endParaRPr lang="en-GB" sz="6000" dirty="0"/>
          </a:p>
        </p:txBody>
      </p:sp>
      <p:sp>
        <p:nvSpPr>
          <p:cNvPr id="4" name="Oval 3"/>
          <p:cNvSpPr/>
          <p:nvPr/>
        </p:nvSpPr>
        <p:spPr>
          <a:xfrm>
            <a:off x="467544" y="2996952"/>
            <a:ext cx="648072" cy="64807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7884368" y="2996952"/>
            <a:ext cx="64807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013176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Run to</a:t>
            </a:r>
            <a:r>
              <a:rPr kumimoji="0" lang="en-GB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the red cone and </a:t>
            </a:r>
            <a:r>
              <a:rPr kumimoji="0" lang="en-GB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back, jumping over the hurdles on the way there and back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1403648" y="2636912"/>
            <a:ext cx="6264696" cy="14401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 rot="10800000">
            <a:off x="1403648" y="4005064"/>
            <a:ext cx="6264696" cy="14401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ube 10"/>
          <p:cNvSpPr/>
          <p:nvPr/>
        </p:nvSpPr>
        <p:spPr>
          <a:xfrm>
            <a:off x="2195736" y="2924944"/>
            <a:ext cx="144016" cy="864096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Cube 11"/>
          <p:cNvSpPr/>
          <p:nvPr/>
        </p:nvSpPr>
        <p:spPr>
          <a:xfrm>
            <a:off x="3563888" y="2924944"/>
            <a:ext cx="144016" cy="864096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Cube 12"/>
          <p:cNvSpPr/>
          <p:nvPr/>
        </p:nvSpPr>
        <p:spPr>
          <a:xfrm>
            <a:off x="5076056" y="2924944"/>
            <a:ext cx="144016" cy="864096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Cube 13"/>
          <p:cNvSpPr/>
          <p:nvPr/>
        </p:nvSpPr>
        <p:spPr>
          <a:xfrm>
            <a:off x="6516216" y="2924944"/>
            <a:ext cx="144016" cy="864096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Y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6309321"/>
            <a:ext cx="1092747" cy="548680"/>
          </a:xfrm>
          <a:prstGeom prst="rect">
            <a:avLst/>
          </a:prstGeom>
        </p:spPr>
      </p:pic>
      <p:pic>
        <p:nvPicPr>
          <p:cNvPr id="12" name="Picture 11" descr="SSC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360" y="6261067"/>
            <a:ext cx="1187624" cy="596933"/>
          </a:xfrm>
          <a:prstGeom prst="rect">
            <a:avLst/>
          </a:prstGeom>
        </p:spPr>
      </p:pic>
      <p:pic>
        <p:nvPicPr>
          <p:cNvPr id="13" name="Picture 12" descr="SPORTS COLLE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3728" y="6154660"/>
            <a:ext cx="576064" cy="703340"/>
          </a:xfrm>
          <a:prstGeom prst="rect">
            <a:avLst/>
          </a:prstGeom>
        </p:spPr>
      </p:pic>
      <p:pic>
        <p:nvPicPr>
          <p:cNvPr id="14" name="Picture 13" descr="JSCHS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31840" y="6188048"/>
            <a:ext cx="2876195" cy="669952"/>
          </a:xfrm>
          <a:prstGeom prst="rect">
            <a:avLst/>
          </a:prstGeom>
        </p:spPr>
      </p:pic>
      <p:pic>
        <p:nvPicPr>
          <p:cNvPr id="15" name="Picture 14" descr="NTCouncil%20Crest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44208" y="6281936"/>
            <a:ext cx="979548" cy="57606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0"/>
            <a:ext cx="9144000" cy="52014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6600" b="1" cap="none" spc="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HURDLE JUMP</a:t>
            </a:r>
            <a:endParaRPr lang="en-US" sz="16600" b="1" cap="none" spc="0" dirty="0">
              <a:ln w="11430"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8" name="Picture 2" descr="http://apollo.cooltext.com/rendered/cooltext500595836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47864" y="5157192"/>
            <a:ext cx="2376264" cy="872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HURDLE JUMP</a:t>
            </a:r>
            <a:endParaRPr lang="en-GB" sz="6000" dirty="0"/>
          </a:p>
        </p:txBody>
      </p:sp>
      <p:sp>
        <p:nvSpPr>
          <p:cNvPr id="4" name="Oval 3"/>
          <p:cNvSpPr/>
          <p:nvPr/>
        </p:nvSpPr>
        <p:spPr>
          <a:xfrm>
            <a:off x="467544" y="2996952"/>
            <a:ext cx="648072" cy="64807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7884368" y="2996952"/>
            <a:ext cx="64807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>
            <a:off x="1259632" y="2348880"/>
            <a:ext cx="6408712" cy="50405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JUMP</a:t>
            </a:r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013176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Jump two footed</a:t>
            </a:r>
            <a:r>
              <a:rPr kumimoji="0" lang="en-GB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through the course of hurdles then run back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2226" name="Picture 2" descr="http://www.gyms2u.com/wp-content/uploads/2011/08/LateralInfant-V-Hurd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115616" y="2996952"/>
            <a:ext cx="1368152" cy="833056"/>
          </a:xfrm>
          <a:prstGeom prst="rect">
            <a:avLst/>
          </a:prstGeom>
          <a:noFill/>
        </p:spPr>
      </p:pic>
      <p:pic>
        <p:nvPicPr>
          <p:cNvPr id="18" name="Picture 2" descr="http://www.gyms2u.com/wp-content/uploads/2011/08/LateralInfant-V-Hurd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411760" y="2996952"/>
            <a:ext cx="1368152" cy="833056"/>
          </a:xfrm>
          <a:prstGeom prst="rect">
            <a:avLst/>
          </a:prstGeom>
          <a:noFill/>
        </p:spPr>
      </p:pic>
      <p:pic>
        <p:nvPicPr>
          <p:cNvPr id="19" name="Picture 2" descr="http://www.gyms2u.com/wp-content/uploads/2011/08/LateralInfant-V-Hurd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707904" y="2924944"/>
            <a:ext cx="1368152" cy="833056"/>
          </a:xfrm>
          <a:prstGeom prst="rect">
            <a:avLst/>
          </a:prstGeom>
          <a:noFill/>
        </p:spPr>
      </p:pic>
      <p:pic>
        <p:nvPicPr>
          <p:cNvPr id="20" name="Picture 2" descr="http://www.gyms2u.com/wp-content/uploads/2011/08/LateralInfant-V-Hurd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004048" y="2996952"/>
            <a:ext cx="1368152" cy="833056"/>
          </a:xfrm>
          <a:prstGeom prst="rect">
            <a:avLst/>
          </a:prstGeom>
          <a:noFill/>
        </p:spPr>
      </p:pic>
      <p:pic>
        <p:nvPicPr>
          <p:cNvPr id="21" name="Picture 2" descr="http://www.gyms2u.com/wp-content/uploads/2011/08/LateralInfant-V-Hurd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300192" y="2996952"/>
            <a:ext cx="1368152" cy="833056"/>
          </a:xfrm>
          <a:prstGeom prst="rect">
            <a:avLst/>
          </a:prstGeom>
          <a:noFill/>
        </p:spPr>
      </p:pic>
      <p:sp>
        <p:nvSpPr>
          <p:cNvPr id="23" name="Right Arrow 22"/>
          <p:cNvSpPr/>
          <p:nvPr/>
        </p:nvSpPr>
        <p:spPr>
          <a:xfrm rot="10800000">
            <a:off x="1259632" y="3861048"/>
            <a:ext cx="6408712" cy="50405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RUN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Y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6309321"/>
            <a:ext cx="1092747" cy="548680"/>
          </a:xfrm>
          <a:prstGeom prst="rect">
            <a:avLst/>
          </a:prstGeom>
        </p:spPr>
      </p:pic>
      <p:pic>
        <p:nvPicPr>
          <p:cNvPr id="12" name="Picture 11" descr="SSC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360" y="6261067"/>
            <a:ext cx="1187624" cy="596933"/>
          </a:xfrm>
          <a:prstGeom prst="rect">
            <a:avLst/>
          </a:prstGeom>
        </p:spPr>
      </p:pic>
      <p:pic>
        <p:nvPicPr>
          <p:cNvPr id="13" name="Picture 12" descr="SPORTS COLLE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3728" y="6154660"/>
            <a:ext cx="576064" cy="703340"/>
          </a:xfrm>
          <a:prstGeom prst="rect">
            <a:avLst/>
          </a:prstGeom>
        </p:spPr>
      </p:pic>
      <p:pic>
        <p:nvPicPr>
          <p:cNvPr id="14" name="Picture 13" descr="JSCHS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31840" y="6188048"/>
            <a:ext cx="2876195" cy="669952"/>
          </a:xfrm>
          <a:prstGeom prst="rect">
            <a:avLst/>
          </a:prstGeom>
        </p:spPr>
      </p:pic>
      <p:pic>
        <p:nvPicPr>
          <p:cNvPr id="15" name="Picture 14" descr="NTCouncil%20Crest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44208" y="6281936"/>
            <a:ext cx="979548" cy="57606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0"/>
            <a:ext cx="9144000" cy="52014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6600" b="1" cap="none" spc="0" dirty="0" smtClean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STEP ATTACK</a:t>
            </a:r>
            <a:endParaRPr lang="en-US" sz="16600" b="1" cap="none" spc="0" dirty="0">
              <a:ln w="11430">
                <a:solidFill>
                  <a:schemeClr val="tx1"/>
                </a:solidFill>
              </a:ln>
              <a:solidFill>
                <a:srgbClr val="00B05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8" name="Picture 14" descr="http://apollo.cooltext.com/rendered/cooltext500594700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47864" y="5157192"/>
            <a:ext cx="2304256" cy="9129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STEP ATTACK</a:t>
            </a:r>
            <a:endParaRPr lang="en-GB" sz="6000" dirty="0"/>
          </a:p>
        </p:txBody>
      </p:sp>
      <p:sp>
        <p:nvSpPr>
          <p:cNvPr id="4" name="Oval 3"/>
          <p:cNvSpPr/>
          <p:nvPr/>
        </p:nvSpPr>
        <p:spPr>
          <a:xfrm>
            <a:off x="467544" y="2996952"/>
            <a:ext cx="648072" cy="64807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8495928" y="2708920"/>
            <a:ext cx="64807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 rot="20625144">
            <a:off x="1439871" y="2723054"/>
            <a:ext cx="1717176" cy="50405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7150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Run </a:t>
            </a:r>
            <a:r>
              <a:rPr kumimoji="0" lang="en-GB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through the course</a:t>
            </a:r>
            <a:r>
              <a:rPr kumimoji="0" lang="en-GB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going over each step along the way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ight Arrow 9"/>
          <p:cNvSpPr/>
          <p:nvPr/>
        </p:nvSpPr>
        <p:spPr>
          <a:xfrm rot="3006500">
            <a:off x="3809356" y="3205278"/>
            <a:ext cx="1717176" cy="50405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 rot="18982663">
            <a:off x="5876973" y="3303684"/>
            <a:ext cx="1717176" cy="50405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6322" name="Picture 2" descr="https://encrypted-tbn1.gstatic.com/images?q=tbn:ANd9GcQtXPydsjceY-Xyuy2tDCqG5AXPeCcfv9pejGsi7iHOTiZpZDR9"/>
          <p:cNvPicPr>
            <a:picLocks noChangeAspect="1" noChangeArrowheads="1"/>
          </p:cNvPicPr>
          <p:nvPr/>
        </p:nvPicPr>
        <p:blipFill>
          <a:blip r:embed="rId2" cstate="print"/>
          <a:srcRect t="33600" b="32801"/>
          <a:stretch>
            <a:fillRect/>
          </a:stretch>
        </p:blipFill>
        <p:spPr bwMode="auto">
          <a:xfrm>
            <a:off x="2627784" y="1772816"/>
            <a:ext cx="2143125" cy="720080"/>
          </a:xfrm>
          <a:prstGeom prst="rect">
            <a:avLst/>
          </a:prstGeom>
          <a:noFill/>
        </p:spPr>
      </p:pic>
      <p:pic>
        <p:nvPicPr>
          <p:cNvPr id="13" name="Picture 2" descr="https://encrypted-tbn1.gstatic.com/images?q=tbn:ANd9GcQtXPydsjceY-Xyuy2tDCqG5AXPeCcfv9pejGsi7iHOTiZpZDR9"/>
          <p:cNvPicPr>
            <a:picLocks noChangeAspect="1" noChangeArrowheads="1"/>
          </p:cNvPicPr>
          <p:nvPr/>
        </p:nvPicPr>
        <p:blipFill>
          <a:blip r:embed="rId2" cstate="print"/>
          <a:srcRect t="33600" b="32801"/>
          <a:stretch>
            <a:fillRect/>
          </a:stretch>
        </p:blipFill>
        <p:spPr bwMode="auto">
          <a:xfrm>
            <a:off x="4499992" y="4437112"/>
            <a:ext cx="2143125" cy="720080"/>
          </a:xfrm>
          <a:prstGeom prst="rect">
            <a:avLst/>
          </a:prstGeom>
          <a:noFill/>
        </p:spPr>
      </p:pic>
      <p:pic>
        <p:nvPicPr>
          <p:cNvPr id="14" name="Picture 2" descr="https://encrypted-tbn1.gstatic.com/images?q=tbn:ANd9GcQtXPydsjceY-Xyuy2tDCqG5AXPeCcfv9pejGsi7iHOTiZpZDR9"/>
          <p:cNvPicPr>
            <a:picLocks noChangeAspect="1" noChangeArrowheads="1"/>
          </p:cNvPicPr>
          <p:nvPr/>
        </p:nvPicPr>
        <p:blipFill>
          <a:blip r:embed="rId2" cstate="print"/>
          <a:srcRect t="33600" b="32801"/>
          <a:stretch>
            <a:fillRect/>
          </a:stretch>
        </p:blipFill>
        <p:spPr bwMode="auto">
          <a:xfrm>
            <a:off x="6228184" y="1916832"/>
            <a:ext cx="2143125" cy="720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Y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6309321"/>
            <a:ext cx="1092747" cy="548680"/>
          </a:xfrm>
          <a:prstGeom prst="rect">
            <a:avLst/>
          </a:prstGeom>
        </p:spPr>
      </p:pic>
      <p:pic>
        <p:nvPicPr>
          <p:cNvPr id="12" name="Picture 11" descr="SSC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360" y="6261067"/>
            <a:ext cx="1187624" cy="596933"/>
          </a:xfrm>
          <a:prstGeom prst="rect">
            <a:avLst/>
          </a:prstGeom>
        </p:spPr>
      </p:pic>
      <p:pic>
        <p:nvPicPr>
          <p:cNvPr id="13" name="Picture 12" descr="SPORTS COLLE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3728" y="6154660"/>
            <a:ext cx="576064" cy="703340"/>
          </a:xfrm>
          <a:prstGeom prst="rect">
            <a:avLst/>
          </a:prstGeom>
        </p:spPr>
      </p:pic>
      <p:pic>
        <p:nvPicPr>
          <p:cNvPr id="14" name="Picture 13" descr="JSCHS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31840" y="6188048"/>
            <a:ext cx="2876195" cy="669952"/>
          </a:xfrm>
          <a:prstGeom prst="rect">
            <a:avLst/>
          </a:prstGeom>
        </p:spPr>
      </p:pic>
      <p:pic>
        <p:nvPicPr>
          <p:cNvPr id="15" name="Picture 14" descr="NTCouncil%20Crest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44208" y="6281936"/>
            <a:ext cx="979548" cy="57606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0"/>
            <a:ext cx="9144000" cy="52014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6600" b="1" cap="none" spc="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UP AND UNDER</a:t>
            </a:r>
            <a:endParaRPr lang="en-US" sz="16600" b="1" cap="none" spc="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8" name="Picture 2" descr="http://apollo.cooltext.com/rendered/cooltext500595051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47864" y="5157192"/>
            <a:ext cx="2304256" cy="9675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UP AND UNDER</a:t>
            </a:r>
            <a:endParaRPr lang="en-GB" sz="6000" dirty="0"/>
          </a:p>
        </p:txBody>
      </p:sp>
      <p:sp>
        <p:nvSpPr>
          <p:cNvPr id="4" name="Oval 3"/>
          <p:cNvSpPr/>
          <p:nvPr/>
        </p:nvSpPr>
        <p:spPr>
          <a:xfrm>
            <a:off x="467544" y="2996952"/>
            <a:ext cx="648072" cy="64807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8244408" y="3068960"/>
            <a:ext cx="64807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7150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Run </a:t>
            </a:r>
            <a:r>
              <a:rPr kumimoji="0" lang="en-GB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through the course</a:t>
            </a:r>
            <a:r>
              <a:rPr kumimoji="0" lang="en-GB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going either over or under at the obstacle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1475656" y="3068960"/>
            <a:ext cx="1080120" cy="50405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13"/>
          <p:cNvSpPr/>
          <p:nvPr/>
        </p:nvSpPr>
        <p:spPr>
          <a:xfrm>
            <a:off x="3635896" y="3068960"/>
            <a:ext cx="1080120" cy="50405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>
            <a:off x="6084168" y="3068960"/>
            <a:ext cx="1080120" cy="50405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5298" name="Picture 2" descr="http://www.comparestoreprices.co.uk/images/sp/sport-thieme-kombi-box-t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360351" y="3120369"/>
            <a:ext cx="1587995" cy="621082"/>
          </a:xfrm>
          <a:prstGeom prst="rect">
            <a:avLst/>
          </a:prstGeom>
          <a:noFill/>
        </p:spPr>
      </p:pic>
      <p:pic>
        <p:nvPicPr>
          <p:cNvPr id="17" name="Picture 2" descr="http://www.comparestoreprices.co.uk/images/sp/sport-thieme-kombi-box-t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824847" y="3120369"/>
            <a:ext cx="1587995" cy="621082"/>
          </a:xfrm>
          <a:prstGeom prst="rect">
            <a:avLst/>
          </a:prstGeom>
          <a:noFill/>
        </p:spPr>
      </p:pic>
      <p:pic>
        <p:nvPicPr>
          <p:cNvPr id="55300" name="Picture 4" descr="http://www.asll.co.uk/images/www.asll.co.uk/extralarge/bg675261193503238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4489" y="2708920"/>
            <a:ext cx="1294665" cy="151216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1259632" y="3789040"/>
            <a:ext cx="14698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over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940152" y="3861048"/>
            <a:ext cx="14698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over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79258" y="1988840"/>
            <a:ext cx="18950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under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Y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6309321"/>
            <a:ext cx="1092747" cy="548680"/>
          </a:xfrm>
          <a:prstGeom prst="rect">
            <a:avLst/>
          </a:prstGeom>
        </p:spPr>
      </p:pic>
      <p:pic>
        <p:nvPicPr>
          <p:cNvPr id="12" name="Picture 11" descr="SSC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360" y="6261067"/>
            <a:ext cx="1187624" cy="596933"/>
          </a:xfrm>
          <a:prstGeom prst="rect">
            <a:avLst/>
          </a:prstGeom>
        </p:spPr>
      </p:pic>
      <p:pic>
        <p:nvPicPr>
          <p:cNvPr id="13" name="Picture 12" descr="SPORTS COLLE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3728" y="6154660"/>
            <a:ext cx="576064" cy="703340"/>
          </a:xfrm>
          <a:prstGeom prst="rect">
            <a:avLst/>
          </a:prstGeom>
        </p:spPr>
      </p:pic>
      <p:pic>
        <p:nvPicPr>
          <p:cNvPr id="14" name="Picture 13" descr="JSCHS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31840" y="6188048"/>
            <a:ext cx="2876195" cy="669952"/>
          </a:xfrm>
          <a:prstGeom prst="rect">
            <a:avLst/>
          </a:prstGeom>
        </p:spPr>
      </p:pic>
      <p:pic>
        <p:nvPicPr>
          <p:cNvPr id="15" name="Picture 14" descr="NTCouncil%20Crest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44208" y="6281936"/>
            <a:ext cx="979548" cy="57606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0"/>
            <a:ext cx="9144000" cy="52014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6600" b="1" cap="none" spc="0" dirty="0" smtClean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AGILITY RUN</a:t>
            </a:r>
            <a:endParaRPr lang="en-US" sz="16600" b="1" cap="none" spc="0" dirty="0">
              <a:ln w="11430">
                <a:solidFill>
                  <a:schemeClr val="tx1"/>
                </a:solidFill>
              </a:ln>
              <a:solidFill>
                <a:srgbClr val="00B05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8" name="Picture 14" descr="http://apollo.cooltext.com/rendered/cooltext500594700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47864" y="5157192"/>
            <a:ext cx="2304256" cy="9129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AGILITY RUN</a:t>
            </a:r>
            <a:endParaRPr lang="en-GB" sz="6000" dirty="0"/>
          </a:p>
        </p:txBody>
      </p:sp>
      <p:sp>
        <p:nvSpPr>
          <p:cNvPr id="4" name="Oval 3"/>
          <p:cNvSpPr/>
          <p:nvPr/>
        </p:nvSpPr>
        <p:spPr>
          <a:xfrm>
            <a:off x="395536" y="1772816"/>
            <a:ext cx="648072" cy="64807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467544" y="4293096"/>
            <a:ext cx="64807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>
            <a:off x="1331640" y="1844824"/>
            <a:ext cx="6264696" cy="36004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229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Run </a:t>
            </a:r>
            <a:r>
              <a:rPr lang="en-GB" sz="4800" dirty="0" smtClean="0">
                <a:latin typeface="+mj-lt"/>
                <a:ea typeface="+mj-ea"/>
                <a:cs typeface="+mj-cs"/>
              </a:rPr>
              <a:t>through the course back and forth with figure of 8 in-between </a:t>
            </a:r>
            <a:endParaRPr kumimoji="0" lang="en-GB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ight Arrow 7"/>
          <p:cNvSpPr/>
          <p:nvPr/>
        </p:nvSpPr>
        <p:spPr>
          <a:xfrm rot="10800000">
            <a:off x="1259632" y="2276872"/>
            <a:ext cx="6336704" cy="2880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Isosceles Triangle 8"/>
          <p:cNvSpPr/>
          <p:nvPr/>
        </p:nvSpPr>
        <p:spPr>
          <a:xfrm rot="5400000">
            <a:off x="8100392" y="1628800"/>
            <a:ext cx="504056" cy="936104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Isosceles Triangle 9"/>
          <p:cNvSpPr/>
          <p:nvPr/>
        </p:nvSpPr>
        <p:spPr>
          <a:xfrm rot="5400000">
            <a:off x="8172400" y="4077072"/>
            <a:ext cx="504056" cy="936104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Isosceles Triangle 10"/>
          <p:cNvSpPr/>
          <p:nvPr/>
        </p:nvSpPr>
        <p:spPr>
          <a:xfrm rot="5400000">
            <a:off x="7236296" y="3140968"/>
            <a:ext cx="368424" cy="368424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Isosceles Triangle 11"/>
          <p:cNvSpPr/>
          <p:nvPr/>
        </p:nvSpPr>
        <p:spPr>
          <a:xfrm rot="5400000">
            <a:off x="5436096" y="3140968"/>
            <a:ext cx="368424" cy="368424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Isosceles Triangle 12"/>
          <p:cNvSpPr/>
          <p:nvPr/>
        </p:nvSpPr>
        <p:spPr>
          <a:xfrm rot="5400000">
            <a:off x="3491880" y="3140968"/>
            <a:ext cx="368424" cy="368424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Isosceles Triangle 13"/>
          <p:cNvSpPr/>
          <p:nvPr/>
        </p:nvSpPr>
        <p:spPr>
          <a:xfrm rot="5400000">
            <a:off x="1475656" y="3140968"/>
            <a:ext cx="368424" cy="368424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 rot="10800000">
            <a:off x="1331640" y="4653136"/>
            <a:ext cx="6336704" cy="2880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Arrow 15"/>
          <p:cNvSpPr/>
          <p:nvPr/>
        </p:nvSpPr>
        <p:spPr>
          <a:xfrm>
            <a:off x="1403648" y="4221088"/>
            <a:ext cx="6264696" cy="36004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2195736" y="2996952"/>
            <a:ext cx="475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IN          OUT         IN</a:t>
            </a:r>
            <a:endParaRPr lang="en-GB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Y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6309321"/>
            <a:ext cx="1092747" cy="548680"/>
          </a:xfrm>
          <a:prstGeom prst="rect">
            <a:avLst/>
          </a:prstGeom>
        </p:spPr>
      </p:pic>
      <p:pic>
        <p:nvPicPr>
          <p:cNvPr id="12" name="Picture 11" descr="SSC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360" y="6261067"/>
            <a:ext cx="1187624" cy="596933"/>
          </a:xfrm>
          <a:prstGeom prst="rect">
            <a:avLst/>
          </a:prstGeom>
        </p:spPr>
      </p:pic>
      <p:pic>
        <p:nvPicPr>
          <p:cNvPr id="13" name="Picture 12" descr="SPORTS COLLE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3728" y="6154660"/>
            <a:ext cx="576064" cy="703340"/>
          </a:xfrm>
          <a:prstGeom prst="rect">
            <a:avLst/>
          </a:prstGeom>
        </p:spPr>
      </p:pic>
      <p:pic>
        <p:nvPicPr>
          <p:cNvPr id="14" name="Picture 13" descr="JSCHS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31840" y="6188048"/>
            <a:ext cx="2876195" cy="669952"/>
          </a:xfrm>
          <a:prstGeom prst="rect">
            <a:avLst/>
          </a:prstGeom>
        </p:spPr>
      </p:pic>
      <p:pic>
        <p:nvPicPr>
          <p:cNvPr id="15" name="Picture 14" descr="NTCouncil%20Crest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44208" y="6281936"/>
            <a:ext cx="979548" cy="57606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0"/>
            <a:ext cx="9144000" cy="52014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6600" b="1" cap="none" spc="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BEANBAG DRIBBLE</a:t>
            </a:r>
            <a:endParaRPr lang="en-US" sz="16600" b="1" cap="none" spc="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8" name="Picture 2" descr="http://apollo.cooltext.com/rendered/cooltext500595051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47864" y="5157192"/>
            <a:ext cx="2304256" cy="9675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BEAN BAG </a:t>
            </a:r>
            <a:r>
              <a:rPr lang="en-GB" sz="6000" dirty="0" smtClean="0"/>
              <a:t>DRIBBLE</a:t>
            </a:r>
            <a:endParaRPr lang="en-GB" sz="6000" dirty="0"/>
          </a:p>
        </p:txBody>
      </p:sp>
      <p:sp>
        <p:nvSpPr>
          <p:cNvPr id="4" name="Oval 3"/>
          <p:cNvSpPr/>
          <p:nvPr/>
        </p:nvSpPr>
        <p:spPr>
          <a:xfrm>
            <a:off x="467544" y="2996952"/>
            <a:ext cx="648072" cy="64807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7884368" y="2996952"/>
            <a:ext cx="64807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013176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dirty="0" smtClean="0">
                <a:latin typeface="+mj-lt"/>
                <a:ea typeface="+mj-ea"/>
                <a:cs typeface="+mj-cs"/>
              </a:rPr>
              <a:t>Dribble the </a:t>
            </a:r>
            <a:r>
              <a:rPr lang="en-GB" sz="6000" dirty="0" smtClean="0">
                <a:latin typeface="+mj-lt"/>
                <a:ea typeface="+mj-ea"/>
                <a:cs typeface="+mj-cs"/>
              </a:rPr>
              <a:t>beanbag</a:t>
            </a:r>
            <a:r>
              <a:rPr lang="en-GB" sz="6000" dirty="0" smtClean="0">
                <a:latin typeface="+mj-lt"/>
                <a:ea typeface="+mj-ea"/>
                <a:cs typeface="+mj-cs"/>
              </a:rPr>
              <a:t> </a:t>
            </a:r>
            <a:r>
              <a:rPr lang="en-GB" sz="6000" dirty="0" smtClean="0">
                <a:latin typeface="+mj-lt"/>
                <a:ea typeface="+mj-ea"/>
                <a:cs typeface="+mj-cs"/>
              </a:rPr>
              <a:t>in a figure of 8 course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2411760" y="2708920"/>
            <a:ext cx="504056" cy="936104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Isosceles Triangle 10"/>
          <p:cNvSpPr/>
          <p:nvPr/>
        </p:nvSpPr>
        <p:spPr>
          <a:xfrm>
            <a:off x="4427984" y="2780928"/>
            <a:ext cx="504056" cy="936104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Isosceles Triangle 11"/>
          <p:cNvSpPr/>
          <p:nvPr/>
        </p:nvSpPr>
        <p:spPr>
          <a:xfrm>
            <a:off x="6300192" y="2780928"/>
            <a:ext cx="504056" cy="936104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1550504" y="2221947"/>
            <a:ext cx="6003235" cy="1431236"/>
          </a:xfrm>
          <a:custGeom>
            <a:avLst/>
            <a:gdLst>
              <a:gd name="connsiteX0" fmla="*/ 0 w 6003235"/>
              <a:gd name="connsiteY0" fmla="*/ 1038088 h 1431236"/>
              <a:gd name="connsiteX1" fmla="*/ 1099931 w 6003235"/>
              <a:gd name="connsiteY1" fmla="*/ 203201 h 1431236"/>
              <a:gd name="connsiteX2" fmla="*/ 2332383 w 6003235"/>
              <a:gd name="connsiteY2" fmla="*/ 1223618 h 1431236"/>
              <a:gd name="connsiteX3" fmla="*/ 3087757 w 6003235"/>
              <a:gd name="connsiteY3" fmla="*/ 70679 h 1431236"/>
              <a:gd name="connsiteX4" fmla="*/ 4187687 w 6003235"/>
              <a:gd name="connsiteY4" fmla="*/ 1422401 h 1431236"/>
              <a:gd name="connsiteX5" fmla="*/ 4916557 w 6003235"/>
              <a:gd name="connsiteY5" fmla="*/ 17670 h 1431236"/>
              <a:gd name="connsiteX6" fmla="*/ 6003235 w 6003235"/>
              <a:gd name="connsiteY6" fmla="*/ 1316383 h 1431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03235" h="1431236">
                <a:moveTo>
                  <a:pt x="0" y="1038088"/>
                </a:moveTo>
                <a:cubicBezTo>
                  <a:pt x="355600" y="605183"/>
                  <a:pt x="711201" y="172279"/>
                  <a:pt x="1099931" y="203201"/>
                </a:cubicBezTo>
                <a:cubicBezTo>
                  <a:pt x="1488661" y="234123"/>
                  <a:pt x="2001079" y="1245705"/>
                  <a:pt x="2332383" y="1223618"/>
                </a:cubicBezTo>
                <a:cubicBezTo>
                  <a:pt x="2663687" y="1201531"/>
                  <a:pt x="2778540" y="37549"/>
                  <a:pt x="3087757" y="70679"/>
                </a:cubicBezTo>
                <a:cubicBezTo>
                  <a:pt x="3396974" y="103809"/>
                  <a:pt x="3882887" y="1431236"/>
                  <a:pt x="4187687" y="1422401"/>
                </a:cubicBezTo>
                <a:cubicBezTo>
                  <a:pt x="4492487" y="1413566"/>
                  <a:pt x="4613966" y="35340"/>
                  <a:pt x="4916557" y="17670"/>
                </a:cubicBezTo>
                <a:cubicBezTo>
                  <a:pt x="5219148" y="0"/>
                  <a:pt x="5611191" y="658191"/>
                  <a:pt x="6003235" y="1316383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Y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6309321"/>
            <a:ext cx="1092747" cy="548680"/>
          </a:xfrm>
          <a:prstGeom prst="rect">
            <a:avLst/>
          </a:prstGeom>
        </p:spPr>
      </p:pic>
      <p:pic>
        <p:nvPicPr>
          <p:cNvPr id="12" name="Picture 11" descr="SSC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360" y="6261067"/>
            <a:ext cx="1187624" cy="596933"/>
          </a:xfrm>
          <a:prstGeom prst="rect">
            <a:avLst/>
          </a:prstGeom>
        </p:spPr>
      </p:pic>
      <p:pic>
        <p:nvPicPr>
          <p:cNvPr id="13" name="Picture 12" descr="SPORTS COLLE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3728" y="6154660"/>
            <a:ext cx="576064" cy="703340"/>
          </a:xfrm>
          <a:prstGeom prst="rect">
            <a:avLst/>
          </a:prstGeom>
        </p:spPr>
      </p:pic>
      <p:pic>
        <p:nvPicPr>
          <p:cNvPr id="14" name="Picture 13" descr="JSCHS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31840" y="6188048"/>
            <a:ext cx="2876195" cy="669952"/>
          </a:xfrm>
          <a:prstGeom prst="rect">
            <a:avLst/>
          </a:prstGeom>
        </p:spPr>
      </p:pic>
      <p:pic>
        <p:nvPicPr>
          <p:cNvPr id="15" name="Picture 14" descr="NTCouncil%20Crest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44208" y="6281936"/>
            <a:ext cx="979548" cy="57606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0"/>
            <a:ext cx="9144000" cy="52014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6600" b="1" cap="none" spc="0" dirty="0" smtClean="0">
                <a:ln w="11430">
                  <a:solidFill>
                    <a:schemeClr val="tx1"/>
                  </a:solidFill>
                </a:ln>
                <a:solidFill>
                  <a:schemeClr val="tx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THROW &amp; CATCH</a:t>
            </a:r>
            <a:endParaRPr lang="en-US" sz="16600" b="1" cap="none" spc="0" dirty="0">
              <a:ln w="11430">
                <a:solidFill>
                  <a:schemeClr val="tx1"/>
                </a:solidFill>
              </a:ln>
              <a:solidFill>
                <a:schemeClr val="tx2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8" name="Picture 12" descr="http://apollo.cooltext.com/rendered/cooltext500594416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47864" y="5157192"/>
            <a:ext cx="2361825" cy="8787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THROW AND CATCH </a:t>
            </a:r>
            <a:endParaRPr lang="en-GB" sz="6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013176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Pupils work in pairs to throw and catch the ball backwards</a:t>
            </a:r>
            <a:r>
              <a:rPr kumimoji="0" lang="en-GB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and forwards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835696" y="2564904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835696" y="4149080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347864" y="2564904"/>
            <a:ext cx="432048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3347864" y="4149080"/>
            <a:ext cx="432048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5004048" y="2564904"/>
            <a:ext cx="432048" cy="43204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004048" y="4149080"/>
            <a:ext cx="432048" cy="43204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6732240" y="2564904"/>
            <a:ext cx="432048" cy="43204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6732240" y="4149080"/>
            <a:ext cx="432048" cy="43204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Up-Down Arrow 25"/>
          <p:cNvSpPr/>
          <p:nvPr/>
        </p:nvSpPr>
        <p:spPr>
          <a:xfrm>
            <a:off x="1979712" y="3140968"/>
            <a:ext cx="117727" cy="864096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Up-Down Arrow 26"/>
          <p:cNvSpPr/>
          <p:nvPr/>
        </p:nvSpPr>
        <p:spPr>
          <a:xfrm>
            <a:off x="3491880" y="3140968"/>
            <a:ext cx="117727" cy="864096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Up-Down Arrow 27"/>
          <p:cNvSpPr/>
          <p:nvPr/>
        </p:nvSpPr>
        <p:spPr>
          <a:xfrm>
            <a:off x="5148064" y="3140968"/>
            <a:ext cx="117727" cy="864096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Up-Down Arrow 28"/>
          <p:cNvSpPr/>
          <p:nvPr/>
        </p:nvSpPr>
        <p:spPr>
          <a:xfrm>
            <a:off x="6876256" y="3140968"/>
            <a:ext cx="117727" cy="864096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Y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6309321"/>
            <a:ext cx="1092747" cy="548680"/>
          </a:xfrm>
          <a:prstGeom prst="rect">
            <a:avLst/>
          </a:prstGeom>
        </p:spPr>
      </p:pic>
      <p:pic>
        <p:nvPicPr>
          <p:cNvPr id="12" name="Picture 11" descr="SSC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360" y="6261067"/>
            <a:ext cx="1187624" cy="596933"/>
          </a:xfrm>
          <a:prstGeom prst="rect">
            <a:avLst/>
          </a:prstGeom>
        </p:spPr>
      </p:pic>
      <p:pic>
        <p:nvPicPr>
          <p:cNvPr id="13" name="Picture 12" descr="SPORTS COLLE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3728" y="6154660"/>
            <a:ext cx="576064" cy="703340"/>
          </a:xfrm>
          <a:prstGeom prst="rect">
            <a:avLst/>
          </a:prstGeom>
        </p:spPr>
      </p:pic>
      <p:pic>
        <p:nvPicPr>
          <p:cNvPr id="14" name="Picture 13" descr="JSCHS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31840" y="6188048"/>
            <a:ext cx="2876195" cy="669952"/>
          </a:xfrm>
          <a:prstGeom prst="rect">
            <a:avLst/>
          </a:prstGeom>
        </p:spPr>
      </p:pic>
      <p:pic>
        <p:nvPicPr>
          <p:cNvPr id="15" name="Picture 14" descr="NTCouncil%20Crest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44208" y="6281936"/>
            <a:ext cx="979548" cy="57606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0"/>
            <a:ext cx="9144000" cy="52014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6600" b="1" cap="none" spc="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SPEED BOUNCE</a:t>
            </a:r>
            <a:endParaRPr lang="en-US" sz="16600" b="1" cap="none" spc="0" dirty="0">
              <a:ln w="11430"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8" name="Picture 2" descr="http://apollo.cooltext.com/rendered/cooltext500595836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47864" y="5157192"/>
            <a:ext cx="2376264" cy="872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SPEED BOUNCE</a:t>
            </a:r>
            <a:endParaRPr lang="en-GB" sz="6000" dirty="0"/>
          </a:p>
        </p:txBody>
      </p:sp>
      <p:sp>
        <p:nvSpPr>
          <p:cNvPr id="4" name="Oval 3"/>
          <p:cNvSpPr/>
          <p:nvPr/>
        </p:nvSpPr>
        <p:spPr>
          <a:xfrm>
            <a:off x="467544" y="2996952"/>
            <a:ext cx="648072" cy="64807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8316416" y="1916832"/>
            <a:ext cx="64807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 rot="20625144">
            <a:off x="1439871" y="2723054"/>
            <a:ext cx="1717176" cy="50405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7150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Run </a:t>
            </a:r>
            <a:r>
              <a:rPr kumimoji="0" lang="en-GB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through the course</a:t>
            </a:r>
            <a:r>
              <a:rPr kumimoji="0" lang="en-GB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perform x3 speed bounces at each station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http://www.universalservicesuk.co.uk/product-imagery/17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628800"/>
            <a:ext cx="1327424" cy="1327424"/>
          </a:xfrm>
          <a:prstGeom prst="rect">
            <a:avLst/>
          </a:prstGeom>
          <a:noFill/>
        </p:spPr>
      </p:pic>
      <p:pic>
        <p:nvPicPr>
          <p:cNvPr id="8" name="Picture 2" descr="http://www.universalservicesuk.co.uk/product-imagery/17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077072"/>
            <a:ext cx="1327424" cy="1327424"/>
          </a:xfrm>
          <a:prstGeom prst="rect">
            <a:avLst/>
          </a:prstGeom>
          <a:noFill/>
        </p:spPr>
      </p:pic>
      <p:pic>
        <p:nvPicPr>
          <p:cNvPr id="9" name="Picture 2" descr="http://www.universalservicesuk.co.uk/product-imagery/17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628800"/>
            <a:ext cx="1327424" cy="1327424"/>
          </a:xfrm>
          <a:prstGeom prst="rect">
            <a:avLst/>
          </a:prstGeom>
          <a:noFill/>
        </p:spPr>
      </p:pic>
      <p:sp>
        <p:nvSpPr>
          <p:cNvPr id="10" name="Right Arrow 9"/>
          <p:cNvSpPr/>
          <p:nvPr/>
        </p:nvSpPr>
        <p:spPr>
          <a:xfrm rot="3006500">
            <a:off x="3809356" y="3205278"/>
            <a:ext cx="1717176" cy="50405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 rot="18982663">
            <a:off x="5876973" y="3303684"/>
            <a:ext cx="1717176" cy="50405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153</Words>
  <Application>Microsoft Office PowerPoint</Application>
  <PresentationFormat>On-screen Show (4:3)</PresentationFormat>
  <Paragraphs>34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LESSON 2</vt:lpstr>
      <vt:lpstr>Slide 2</vt:lpstr>
      <vt:lpstr>AGILITY RUN</vt:lpstr>
      <vt:lpstr>Slide 4</vt:lpstr>
      <vt:lpstr>BEAN BAG DRIBBLE</vt:lpstr>
      <vt:lpstr>Slide 6</vt:lpstr>
      <vt:lpstr>THROW AND CATCH </vt:lpstr>
      <vt:lpstr>Slide 8</vt:lpstr>
      <vt:lpstr>SPEED BOUNCE</vt:lpstr>
      <vt:lpstr>LESSON 2</vt:lpstr>
      <vt:lpstr>Slide 11</vt:lpstr>
      <vt:lpstr>HURDLE RACE</vt:lpstr>
      <vt:lpstr>Slide 13</vt:lpstr>
      <vt:lpstr>HURDLE JUMP</vt:lpstr>
      <vt:lpstr>Slide 15</vt:lpstr>
      <vt:lpstr>STEP ATTACK</vt:lpstr>
      <vt:lpstr>Slide 17</vt:lpstr>
      <vt:lpstr>UP AND UNDER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24</cp:revision>
  <dcterms:created xsi:type="dcterms:W3CDTF">2011-01-25T12:10:47Z</dcterms:created>
  <dcterms:modified xsi:type="dcterms:W3CDTF">2013-02-23T19:55:28Z</dcterms:modified>
</cp:coreProperties>
</file>