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256" r:id="rId3"/>
    <p:sldId id="276" r:id="rId4"/>
    <p:sldId id="274" r:id="rId5"/>
    <p:sldId id="277" r:id="rId6"/>
    <p:sldId id="263" r:id="rId7"/>
    <p:sldId id="278" r:id="rId8"/>
    <p:sldId id="269" r:id="rId9"/>
    <p:sldId id="279" r:id="rId10"/>
    <p:sldId id="305" r:id="rId11"/>
    <p:sldId id="264" r:id="rId12"/>
    <p:sldId id="280" r:id="rId13"/>
    <p:sldId id="275" r:id="rId14"/>
    <p:sldId id="281" r:id="rId15"/>
    <p:sldId id="273" r:id="rId16"/>
    <p:sldId id="282" r:id="rId17"/>
    <p:sldId id="257" r:id="rId18"/>
    <p:sldId id="28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F53F-B82C-459C-9312-1A42A920E162}" type="datetimeFigureOut">
              <a:rPr lang="en-GB" smtClean="0"/>
              <a:pPr/>
              <a:t>23/02/2013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3091-807E-4558-A9A2-58300E9478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F53F-B82C-459C-9312-1A42A920E162}" type="datetimeFigureOut">
              <a:rPr lang="en-GB" smtClean="0"/>
              <a:pPr/>
              <a:t>23/02/2013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3091-807E-4558-A9A2-58300E9478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F53F-B82C-459C-9312-1A42A920E162}" type="datetimeFigureOut">
              <a:rPr lang="en-GB" smtClean="0"/>
              <a:pPr/>
              <a:t>23/02/2013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3091-807E-4558-A9A2-58300E9478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F53F-B82C-459C-9312-1A42A920E162}" type="datetimeFigureOut">
              <a:rPr lang="en-GB" smtClean="0"/>
              <a:pPr/>
              <a:t>23/02/2013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3091-807E-4558-A9A2-58300E9478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F53F-B82C-459C-9312-1A42A920E162}" type="datetimeFigureOut">
              <a:rPr lang="en-GB" smtClean="0"/>
              <a:pPr/>
              <a:t>23/02/2013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3091-807E-4558-A9A2-58300E9478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F53F-B82C-459C-9312-1A42A920E162}" type="datetimeFigureOut">
              <a:rPr lang="en-GB" smtClean="0"/>
              <a:pPr/>
              <a:t>23/02/2013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3091-807E-4558-A9A2-58300E9478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F53F-B82C-459C-9312-1A42A920E162}" type="datetimeFigureOut">
              <a:rPr lang="en-GB" smtClean="0"/>
              <a:pPr/>
              <a:t>23/02/2013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3091-807E-4558-A9A2-58300E9478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F53F-B82C-459C-9312-1A42A920E162}" type="datetimeFigureOut">
              <a:rPr lang="en-GB" smtClean="0"/>
              <a:pPr/>
              <a:t>23/02/2013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3091-807E-4558-A9A2-58300E9478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F53F-B82C-459C-9312-1A42A920E162}" type="datetimeFigureOut">
              <a:rPr lang="en-GB" smtClean="0"/>
              <a:pPr/>
              <a:t>23/02/2013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3091-807E-4558-A9A2-58300E9478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F53F-B82C-459C-9312-1A42A920E162}" type="datetimeFigureOut">
              <a:rPr lang="en-GB" smtClean="0"/>
              <a:pPr/>
              <a:t>23/02/2013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3091-807E-4558-A9A2-58300E9478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F53F-B82C-459C-9312-1A42A920E162}" type="datetimeFigureOut">
              <a:rPr lang="en-GB" smtClean="0"/>
              <a:pPr/>
              <a:t>23/02/2013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3091-807E-4558-A9A2-58300E9478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BF53F-B82C-459C-9312-1A42A920E162}" type="datetimeFigureOut">
              <a:rPr lang="en-GB" smtClean="0"/>
              <a:pPr/>
              <a:t>23/02/2013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83091-807E-4558-A9A2-58300E94785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jpeg"/><Relationship Id="rId7" Type="http://schemas.openxmlformats.org/officeDocument/2006/relationships/hyperlink" Target="http://apollo.cooltext.com/d.php?renderid=500594700&amp;extension=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.jpeg"/><Relationship Id="rId7" Type="http://schemas.openxmlformats.org/officeDocument/2006/relationships/hyperlink" Target="http://apollo.cooltext.com/d.php?renderid=500595051&amp;extension=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jpeg"/><Relationship Id="rId7" Type="http://schemas.openxmlformats.org/officeDocument/2006/relationships/hyperlink" Target="http://apollo.cooltext.com/d.php?renderid=500594416&amp;extension=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.jpeg"/><Relationship Id="rId7" Type="http://schemas.openxmlformats.org/officeDocument/2006/relationships/hyperlink" Target="http://apollo.cooltext.com/d.php?renderid=500595051&amp;extension=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jpeg"/><Relationship Id="rId7" Type="http://schemas.openxmlformats.org/officeDocument/2006/relationships/hyperlink" Target="http://apollo.cooltext.com/d.php?renderid=500594700&amp;extension=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hyperlink" Target="http://apollo.cooltext.com/d.php?renderid=500595836&amp;extension=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jpeg"/><Relationship Id="rId7" Type="http://schemas.openxmlformats.org/officeDocument/2006/relationships/hyperlink" Target="http://apollo.cooltext.com/d.php?renderid=500594416&amp;extension=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hyperlink" Target="http://apollo.cooltext.com/d.php?renderid=500595836&amp;extension=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Autofit/>
          </a:bodyPr>
          <a:lstStyle/>
          <a:p>
            <a:r>
              <a:rPr lang="en-GB" sz="13800" dirty="0" smtClean="0"/>
              <a:t>LESSON 1</a:t>
            </a:r>
            <a:endParaRPr lang="en-GB" sz="138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564904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Rotation</a:t>
            </a:r>
            <a:r>
              <a:rPr kumimoji="0" lang="en-GB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1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Autofit/>
          </a:bodyPr>
          <a:lstStyle/>
          <a:p>
            <a:r>
              <a:rPr lang="en-GB" sz="13800" dirty="0" smtClean="0"/>
              <a:t>LESSON 1</a:t>
            </a:r>
            <a:endParaRPr lang="en-GB" sz="138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564904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Rotation</a:t>
            </a:r>
            <a:r>
              <a:rPr kumimoji="0" lang="en-GB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Y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6309321"/>
            <a:ext cx="1092747" cy="548680"/>
          </a:xfrm>
          <a:prstGeom prst="rect">
            <a:avLst/>
          </a:prstGeom>
        </p:spPr>
      </p:pic>
      <p:pic>
        <p:nvPicPr>
          <p:cNvPr id="12" name="Picture 11" descr="SSC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360" y="6261067"/>
            <a:ext cx="1187624" cy="596933"/>
          </a:xfrm>
          <a:prstGeom prst="rect">
            <a:avLst/>
          </a:prstGeom>
        </p:spPr>
      </p:pic>
      <p:pic>
        <p:nvPicPr>
          <p:cNvPr id="13" name="Picture 12" descr="SPORTS COLLE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3728" y="6154660"/>
            <a:ext cx="576064" cy="703340"/>
          </a:xfrm>
          <a:prstGeom prst="rect">
            <a:avLst/>
          </a:prstGeom>
        </p:spPr>
      </p:pic>
      <p:pic>
        <p:nvPicPr>
          <p:cNvPr id="14" name="Picture 13" descr="JSCHS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31840" y="6188048"/>
            <a:ext cx="2876195" cy="669952"/>
          </a:xfrm>
          <a:prstGeom prst="rect">
            <a:avLst/>
          </a:prstGeom>
        </p:spPr>
      </p:pic>
      <p:pic>
        <p:nvPicPr>
          <p:cNvPr id="15" name="Picture 14" descr="NTCouncil%20Crest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44208" y="6281936"/>
            <a:ext cx="979548" cy="576064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0"/>
            <a:ext cx="9144000" cy="52014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6600" b="1" cap="none" spc="0" dirty="0" smtClean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BOX DRILL</a:t>
            </a:r>
            <a:endParaRPr lang="en-US" sz="16600" b="1" cap="none" spc="0" dirty="0">
              <a:ln w="11430">
                <a:solidFill>
                  <a:schemeClr val="tx1"/>
                </a:solidFill>
              </a:ln>
              <a:solidFill>
                <a:srgbClr val="00B05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8" name="Picture 14" descr="http://apollo.cooltext.com/rendered/cooltext500594700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47864" y="5157192"/>
            <a:ext cx="2304256" cy="9129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BOX DRILL</a:t>
            </a:r>
            <a:endParaRPr lang="en-GB" sz="6000" dirty="0"/>
          </a:p>
        </p:txBody>
      </p:sp>
      <p:sp>
        <p:nvSpPr>
          <p:cNvPr id="4" name="Oval 3"/>
          <p:cNvSpPr/>
          <p:nvPr/>
        </p:nvSpPr>
        <p:spPr>
          <a:xfrm>
            <a:off x="2627784" y="4509120"/>
            <a:ext cx="648072" cy="64807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732240" y="4149080"/>
            <a:ext cx="64807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445224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Work</a:t>
            </a:r>
            <a:r>
              <a:rPr kumimoji="0" lang="en-GB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your way around the box doing the correct activities 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012160" y="4437112"/>
            <a:ext cx="648072" cy="64807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6732240" y="1916832"/>
            <a:ext cx="64807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6012160" y="1556792"/>
            <a:ext cx="648072" cy="64807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2627784" y="1628800"/>
            <a:ext cx="648072" cy="64807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1907704" y="2060848"/>
            <a:ext cx="648072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1907704" y="4221088"/>
            <a:ext cx="648072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Arrow 15"/>
          <p:cNvSpPr/>
          <p:nvPr/>
        </p:nvSpPr>
        <p:spPr>
          <a:xfrm>
            <a:off x="3635896" y="1628800"/>
            <a:ext cx="2016224" cy="50405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Arrow 17"/>
          <p:cNvSpPr/>
          <p:nvPr/>
        </p:nvSpPr>
        <p:spPr>
          <a:xfrm rot="10800000">
            <a:off x="3563888" y="4581128"/>
            <a:ext cx="2016224" cy="50405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 rot="16200000">
            <a:off x="1583668" y="3176972"/>
            <a:ext cx="1296144" cy="50405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ight Arrow 19"/>
          <p:cNvSpPr/>
          <p:nvPr/>
        </p:nvSpPr>
        <p:spPr>
          <a:xfrm rot="5400000">
            <a:off x="6458018" y="3127158"/>
            <a:ext cx="1196516" cy="50405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11560" y="314096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RUN</a:t>
            </a:r>
            <a:endParaRPr lang="en-GB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3203848" y="2204864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SIDE STEP</a:t>
            </a:r>
            <a:endParaRPr lang="en-GB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3203848" y="4005064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TURN &amp; RUN</a:t>
            </a:r>
            <a:endParaRPr lang="en-GB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7236296" y="2924944"/>
            <a:ext cx="19077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BACKWARD</a:t>
            </a:r>
          </a:p>
          <a:p>
            <a:pPr algn="ctr"/>
            <a:r>
              <a:rPr lang="en-GB" sz="2800" dirty="0" smtClean="0"/>
              <a:t>RUN</a:t>
            </a:r>
            <a:endParaRPr lang="en-GB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Y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6309321"/>
            <a:ext cx="1092747" cy="548680"/>
          </a:xfrm>
          <a:prstGeom prst="rect">
            <a:avLst/>
          </a:prstGeom>
        </p:spPr>
      </p:pic>
      <p:pic>
        <p:nvPicPr>
          <p:cNvPr id="12" name="Picture 11" descr="SSC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360" y="6261067"/>
            <a:ext cx="1187624" cy="596933"/>
          </a:xfrm>
          <a:prstGeom prst="rect">
            <a:avLst/>
          </a:prstGeom>
        </p:spPr>
      </p:pic>
      <p:pic>
        <p:nvPicPr>
          <p:cNvPr id="13" name="Picture 12" descr="SPORTS COLLE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3728" y="6154660"/>
            <a:ext cx="576064" cy="703340"/>
          </a:xfrm>
          <a:prstGeom prst="rect">
            <a:avLst/>
          </a:prstGeom>
        </p:spPr>
      </p:pic>
      <p:pic>
        <p:nvPicPr>
          <p:cNvPr id="14" name="Picture 13" descr="JSCHS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31840" y="6188048"/>
            <a:ext cx="2876195" cy="669952"/>
          </a:xfrm>
          <a:prstGeom prst="rect">
            <a:avLst/>
          </a:prstGeom>
        </p:spPr>
      </p:pic>
      <p:pic>
        <p:nvPicPr>
          <p:cNvPr id="15" name="Picture 14" descr="NTCouncil%20Crest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44208" y="6281936"/>
            <a:ext cx="979548" cy="576064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0"/>
            <a:ext cx="9144000" cy="52014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6600" b="1" cap="none" spc="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BEANBAG SLIDE</a:t>
            </a:r>
            <a:endParaRPr lang="en-US" sz="16600" b="1" cap="none" spc="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8" name="Picture 2" descr="http://apollo.cooltext.com/rendered/cooltext500595051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47864" y="5157192"/>
            <a:ext cx="2304256" cy="9675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GB" sz="6000" dirty="0" smtClean="0"/>
              <a:t>BEANBAG SLIDE</a:t>
            </a:r>
            <a:endParaRPr lang="en-GB" sz="6000" dirty="0"/>
          </a:p>
        </p:txBody>
      </p:sp>
      <p:sp>
        <p:nvSpPr>
          <p:cNvPr id="4" name="Oval 3"/>
          <p:cNvSpPr/>
          <p:nvPr/>
        </p:nvSpPr>
        <p:spPr>
          <a:xfrm>
            <a:off x="4355976" y="4725144"/>
            <a:ext cx="648072" cy="64807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7596336" y="1412776"/>
            <a:ext cx="64807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7150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Run to the mark and slide the beanbag</a:t>
            </a:r>
            <a:r>
              <a:rPr kumimoji="0" lang="en-GB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 the cones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68144" y="1412776"/>
            <a:ext cx="64807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563888" y="1412776"/>
            <a:ext cx="648072" cy="64807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4499992" y="3573016"/>
            <a:ext cx="288032" cy="28803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1763688" y="1412776"/>
            <a:ext cx="648072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2915816" y="1412776"/>
            <a:ext cx="648072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 rot="16200000">
            <a:off x="4031940" y="2456892"/>
            <a:ext cx="1296144" cy="50405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3563888" y="3789040"/>
            <a:ext cx="2232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SLIDE BEANBAG</a:t>
            </a:r>
            <a:endParaRPr lang="en-GB" sz="2800" dirty="0"/>
          </a:p>
        </p:txBody>
      </p:sp>
      <p:sp>
        <p:nvSpPr>
          <p:cNvPr id="25" name="Oval 24"/>
          <p:cNvSpPr/>
          <p:nvPr/>
        </p:nvSpPr>
        <p:spPr>
          <a:xfrm>
            <a:off x="5220072" y="1412776"/>
            <a:ext cx="648072" cy="64807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ight Arrow 25"/>
          <p:cNvSpPr/>
          <p:nvPr/>
        </p:nvSpPr>
        <p:spPr>
          <a:xfrm rot="12912241">
            <a:off x="3086594" y="2820408"/>
            <a:ext cx="1296144" cy="50405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ight Arrow 26"/>
          <p:cNvSpPr/>
          <p:nvPr/>
        </p:nvSpPr>
        <p:spPr>
          <a:xfrm rot="19215417">
            <a:off x="4943415" y="2848999"/>
            <a:ext cx="1296144" cy="50405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Y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6309321"/>
            <a:ext cx="1092747" cy="548680"/>
          </a:xfrm>
          <a:prstGeom prst="rect">
            <a:avLst/>
          </a:prstGeom>
        </p:spPr>
      </p:pic>
      <p:pic>
        <p:nvPicPr>
          <p:cNvPr id="12" name="Picture 11" descr="SSC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360" y="6261067"/>
            <a:ext cx="1187624" cy="596933"/>
          </a:xfrm>
          <a:prstGeom prst="rect">
            <a:avLst/>
          </a:prstGeom>
        </p:spPr>
      </p:pic>
      <p:pic>
        <p:nvPicPr>
          <p:cNvPr id="13" name="Picture 12" descr="SPORTS COLLE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3728" y="6154660"/>
            <a:ext cx="576064" cy="703340"/>
          </a:xfrm>
          <a:prstGeom prst="rect">
            <a:avLst/>
          </a:prstGeom>
        </p:spPr>
      </p:pic>
      <p:pic>
        <p:nvPicPr>
          <p:cNvPr id="14" name="Picture 13" descr="JSCHS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31840" y="6188048"/>
            <a:ext cx="2876195" cy="669952"/>
          </a:xfrm>
          <a:prstGeom prst="rect">
            <a:avLst/>
          </a:prstGeom>
        </p:spPr>
      </p:pic>
      <p:pic>
        <p:nvPicPr>
          <p:cNvPr id="15" name="Picture 14" descr="NTCouncil%20Crest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44208" y="6281936"/>
            <a:ext cx="979548" cy="576064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0"/>
            <a:ext cx="9144000" cy="52014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6600" b="1" cap="none" spc="0" dirty="0" smtClean="0">
                <a:ln w="11430">
                  <a:solidFill>
                    <a:schemeClr val="tx1"/>
                  </a:solidFill>
                </a:ln>
                <a:solidFill>
                  <a:schemeClr val="tx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TARGET THROW</a:t>
            </a:r>
            <a:endParaRPr lang="en-US" sz="16600" b="1" cap="none" spc="0" dirty="0">
              <a:ln w="11430">
                <a:solidFill>
                  <a:schemeClr val="tx1"/>
                </a:solidFill>
              </a:ln>
              <a:solidFill>
                <a:schemeClr val="tx2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8" name="Picture 12" descr="http://apollo.cooltext.com/rendered/cooltext500594416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47864" y="5157192"/>
            <a:ext cx="2361825" cy="8787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GB" sz="6000" dirty="0" smtClean="0"/>
              <a:t>TARGET THROW</a:t>
            </a:r>
            <a:endParaRPr lang="en-GB" sz="6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7150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dirty="0" smtClean="0">
                <a:latin typeface="+mj-lt"/>
                <a:ea typeface="+mj-ea"/>
                <a:cs typeface="+mj-cs"/>
              </a:rPr>
              <a:t>Correct beanbag thrown in each hoop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283968" y="1988840"/>
            <a:ext cx="648072" cy="648072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283968" y="3861048"/>
            <a:ext cx="648072" cy="648072"/>
          </a:xfrm>
          <a:prstGeom prst="ellipse">
            <a:avLst/>
          </a:prstGeom>
          <a:noFill/>
          <a:ln w="349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4499992" y="5301208"/>
            <a:ext cx="288032" cy="28803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4283968" y="2924944"/>
            <a:ext cx="648072" cy="648072"/>
          </a:xfrm>
          <a:prstGeom prst="ellipse">
            <a:avLst/>
          </a:prstGeom>
          <a:noFill/>
          <a:ln w="476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4283968" y="1124744"/>
            <a:ext cx="648072" cy="648072"/>
          </a:xfrm>
          <a:prstGeom prst="ellipse">
            <a:avLst/>
          </a:prstGeom>
          <a:noFill/>
          <a:ln w="476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Y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6309321"/>
            <a:ext cx="1092747" cy="548680"/>
          </a:xfrm>
          <a:prstGeom prst="rect">
            <a:avLst/>
          </a:prstGeom>
        </p:spPr>
      </p:pic>
      <p:pic>
        <p:nvPicPr>
          <p:cNvPr id="12" name="Picture 11" descr="SSC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360" y="6261067"/>
            <a:ext cx="1187624" cy="596933"/>
          </a:xfrm>
          <a:prstGeom prst="rect">
            <a:avLst/>
          </a:prstGeom>
        </p:spPr>
      </p:pic>
      <p:pic>
        <p:nvPicPr>
          <p:cNvPr id="13" name="Picture 12" descr="SPORTS COLLE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3728" y="6154660"/>
            <a:ext cx="576064" cy="703340"/>
          </a:xfrm>
          <a:prstGeom prst="rect">
            <a:avLst/>
          </a:prstGeom>
        </p:spPr>
      </p:pic>
      <p:pic>
        <p:nvPicPr>
          <p:cNvPr id="14" name="Picture 13" descr="JSCHS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31840" y="6188048"/>
            <a:ext cx="2876195" cy="669952"/>
          </a:xfrm>
          <a:prstGeom prst="rect">
            <a:avLst/>
          </a:prstGeom>
        </p:spPr>
      </p:pic>
      <p:pic>
        <p:nvPicPr>
          <p:cNvPr id="15" name="Picture 14" descr="NTCouncil%20Crest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44208" y="6281936"/>
            <a:ext cx="979548" cy="576064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0"/>
            <a:ext cx="9144000" cy="47705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3500" b="1" cap="none" spc="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BASKETBALL</a:t>
            </a:r>
            <a:r>
              <a:rPr lang="en-US" sz="13800" b="1" cap="none" spc="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16600" b="1" cap="none" spc="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DRIBBLE</a:t>
            </a:r>
            <a:endParaRPr lang="en-US" sz="16600" b="1" cap="none" spc="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8" name="Picture 2" descr="http://apollo.cooltext.com/rendered/cooltext500595051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47864" y="5157192"/>
            <a:ext cx="2304256" cy="9675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BASKETBALL DRIBBLE</a:t>
            </a:r>
            <a:endParaRPr lang="en-GB" sz="6000" dirty="0"/>
          </a:p>
        </p:txBody>
      </p:sp>
      <p:sp>
        <p:nvSpPr>
          <p:cNvPr id="4" name="Oval 3"/>
          <p:cNvSpPr/>
          <p:nvPr/>
        </p:nvSpPr>
        <p:spPr>
          <a:xfrm>
            <a:off x="467544" y="2996952"/>
            <a:ext cx="648072" cy="64807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7884368" y="2996952"/>
            <a:ext cx="64807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013176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dirty="0" smtClean="0">
                <a:latin typeface="+mj-lt"/>
                <a:ea typeface="+mj-ea"/>
                <a:cs typeface="+mj-cs"/>
              </a:rPr>
              <a:t>Dribble the ball in a figure of 8 course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2411760" y="2708920"/>
            <a:ext cx="504056" cy="936104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Isosceles Triangle 10"/>
          <p:cNvSpPr/>
          <p:nvPr/>
        </p:nvSpPr>
        <p:spPr>
          <a:xfrm>
            <a:off x="4427984" y="2780928"/>
            <a:ext cx="504056" cy="936104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Isosceles Triangle 11"/>
          <p:cNvSpPr/>
          <p:nvPr/>
        </p:nvSpPr>
        <p:spPr>
          <a:xfrm>
            <a:off x="6300192" y="2780928"/>
            <a:ext cx="504056" cy="936104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1550504" y="2221947"/>
            <a:ext cx="6003235" cy="1431236"/>
          </a:xfrm>
          <a:custGeom>
            <a:avLst/>
            <a:gdLst>
              <a:gd name="connsiteX0" fmla="*/ 0 w 6003235"/>
              <a:gd name="connsiteY0" fmla="*/ 1038088 h 1431236"/>
              <a:gd name="connsiteX1" fmla="*/ 1099931 w 6003235"/>
              <a:gd name="connsiteY1" fmla="*/ 203201 h 1431236"/>
              <a:gd name="connsiteX2" fmla="*/ 2332383 w 6003235"/>
              <a:gd name="connsiteY2" fmla="*/ 1223618 h 1431236"/>
              <a:gd name="connsiteX3" fmla="*/ 3087757 w 6003235"/>
              <a:gd name="connsiteY3" fmla="*/ 70679 h 1431236"/>
              <a:gd name="connsiteX4" fmla="*/ 4187687 w 6003235"/>
              <a:gd name="connsiteY4" fmla="*/ 1422401 h 1431236"/>
              <a:gd name="connsiteX5" fmla="*/ 4916557 w 6003235"/>
              <a:gd name="connsiteY5" fmla="*/ 17670 h 1431236"/>
              <a:gd name="connsiteX6" fmla="*/ 6003235 w 6003235"/>
              <a:gd name="connsiteY6" fmla="*/ 1316383 h 1431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03235" h="1431236">
                <a:moveTo>
                  <a:pt x="0" y="1038088"/>
                </a:moveTo>
                <a:cubicBezTo>
                  <a:pt x="355600" y="605183"/>
                  <a:pt x="711201" y="172279"/>
                  <a:pt x="1099931" y="203201"/>
                </a:cubicBezTo>
                <a:cubicBezTo>
                  <a:pt x="1488661" y="234123"/>
                  <a:pt x="2001079" y="1245705"/>
                  <a:pt x="2332383" y="1223618"/>
                </a:cubicBezTo>
                <a:cubicBezTo>
                  <a:pt x="2663687" y="1201531"/>
                  <a:pt x="2778540" y="37549"/>
                  <a:pt x="3087757" y="70679"/>
                </a:cubicBezTo>
                <a:cubicBezTo>
                  <a:pt x="3396974" y="103809"/>
                  <a:pt x="3882887" y="1431236"/>
                  <a:pt x="4187687" y="1422401"/>
                </a:cubicBezTo>
                <a:cubicBezTo>
                  <a:pt x="4492487" y="1413566"/>
                  <a:pt x="4613966" y="35340"/>
                  <a:pt x="4916557" y="17670"/>
                </a:cubicBezTo>
                <a:cubicBezTo>
                  <a:pt x="5219148" y="0"/>
                  <a:pt x="5611191" y="658191"/>
                  <a:pt x="6003235" y="1316383"/>
                </a:cubicBez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Y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6309321"/>
            <a:ext cx="1092747" cy="548680"/>
          </a:xfrm>
          <a:prstGeom prst="rect">
            <a:avLst/>
          </a:prstGeom>
        </p:spPr>
      </p:pic>
      <p:pic>
        <p:nvPicPr>
          <p:cNvPr id="12" name="Picture 11" descr="SSC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360" y="6261067"/>
            <a:ext cx="1187624" cy="596933"/>
          </a:xfrm>
          <a:prstGeom prst="rect">
            <a:avLst/>
          </a:prstGeom>
        </p:spPr>
      </p:pic>
      <p:pic>
        <p:nvPicPr>
          <p:cNvPr id="13" name="Picture 12" descr="SPORTS COLLE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3728" y="6154660"/>
            <a:ext cx="576064" cy="703340"/>
          </a:xfrm>
          <a:prstGeom prst="rect">
            <a:avLst/>
          </a:prstGeom>
        </p:spPr>
      </p:pic>
      <p:pic>
        <p:nvPicPr>
          <p:cNvPr id="14" name="Picture 13" descr="JSCHS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31840" y="6188048"/>
            <a:ext cx="2876195" cy="669952"/>
          </a:xfrm>
          <a:prstGeom prst="rect">
            <a:avLst/>
          </a:prstGeom>
        </p:spPr>
      </p:pic>
      <p:pic>
        <p:nvPicPr>
          <p:cNvPr id="15" name="Picture 14" descr="NTCouncil%20Crest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44208" y="6281936"/>
            <a:ext cx="979548" cy="576064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0"/>
            <a:ext cx="9144000" cy="52014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6600" b="1" cap="none" spc="0" dirty="0" smtClean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BACK &amp; FORTH</a:t>
            </a:r>
            <a:endParaRPr lang="en-US" sz="16600" b="1" cap="none" spc="0" dirty="0">
              <a:ln w="11430">
                <a:solidFill>
                  <a:schemeClr val="tx1"/>
                </a:solidFill>
              </a:ln>
              <a:solidFill>
                <a:srgbClr val="00B05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21" name="Picture 14" descr="http://apollo.cooltext.com/rendered/cooltext500594700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47864" y="5157192"/>
            <a:ext cx="2304256" cy="9129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BACK AND FORTH</a:t>
            </a:r>
            <a:endParaRPr lang="en-GB" sz="6000" dirty="0"/>
          </a:p>
        </p:txBody>
      </p:sp>
      <p:sp>
        <p:nvSpPr>
          <p:cNvPr id="4" name="Oval 3"/>
          <p:cNvSpPr/>
          <p:nvPr/>
        </p:nvSpPr>
        <p:spPr>
          <a:xfrm>
            <a:off x="467544" y="2996952"/>
            <a:ext cx="648072" cy="64807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7884368" y="2996952"/>
            <a:ext cx="64807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5"/>
          <p:cNvSpPr/>
          <p:nvPr/>
        </p:nvSpPr>
        <p:spPr>
          <a:xfrm>
            <a:off x="1403648" y="3068960"/>
            <a:ext cx="6264696" cy="50405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013176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Run to</a:t>
            </a:r>
            <a:r>
              <a:rPr kumimoji="0" lang="en-GB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the red cone and back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Y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6309321"/>
            <a:ext cx="1092747" cy="548680"/>
          </a:xfrm>
          <a:prstGeom prst="rect">
            <a:avLst/>
          </a:prstGeom>
        </p:spPr>
      </p:pic>
      <p:pic>
        <p:nvPicPr>
          <p:cNvPr id="12" name="Picture 11" descr="SSC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360" y="6261067"/>
            <a:ext cx="1187624" cy="596933"/>
          </a:xfrm>
          <a:prstGeom prst="rect">
            <a:avLst/>
          </a:prstGeom>
        </p:spPr>
      </p:pic>
      <p:pic>
        <p:nvPicPr>
          <p:cNvPr id="13" name="Picture 12" descr="SPORTS COLLE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3728" y="6154660"/>
            <a:ext cx="576064" cy="703340"/>
          </a:xfrm>
          <a:prstGeom prst="rect">
            <a:avLst/>
          </a:prstGeom>
        </p:spPr>
      </p:pic>
      <p:pic>
        <p:nvPicPr>
          <p:cNvPr id="14" name="Picture 13" descr="JSCHS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31840" y="6188048"/>
            <a:ext cx="2876195" cy="669952"/>
          </a:xfrm>
          <a:prstGeom prst="rect">
            <a:avLst/>
          </a:prstGeom>
        </p:spPr>
      </p:pic>
      <p:pic>
        <p:nvPicPr>
          <p:cNvPr id="15" name="Picture 14" descr="NTCouncil%20Crest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44208" y="6281936"/>
            <a:ext cx="979548" cy="576064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0"/>
            <a:ext cx="9144000" cy="52014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6600" b="1" cap="none" spc="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SPOT  HOP</a:t>
            </a:r>
            <a:endParaRPr lang="en-US" sz="16600" b="1" cap="none" spc="0" dirty="0">
              <a:ln w="11430"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8" name="Picture 2" descr="http://apollo.cooltext.com/rendered/cooltext500595836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47864" y="5157192"/>
            <a:ext cx="2376264" cy="872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SPOT HOP</a:t>
            </a:r>
            <a:endParaRPr lang="en-GB" sz="6000" dirty="0"/>
          </a:p>
        </p:txBody>
      </p:sp>
      <p:sp>
        <p:nvSpPr>
          <p:cNvPr id="4" name="Oval 3"/>
          <p:cNvSpPr/>
          <p:nvPr/>
        </p:nvSpPr>
        <p:spPr>
          <a:xfrm>
            <a:off x="467544" y="2996952"/>
            <a:ext cx="648072" cy="64807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7884368" y="2996952"/>
            <a:ext cx="64807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5"/>
          <p:cNvSpPr/>
          <p:nvPr/>
        </p:nvSpPr>
        <p:spPr>
          <a:xfrm>
            <a:off x="1259632" y="2348880"/>
            <a:ext cx="6408712" cy="50405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013176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Hop to</a:t>
            </a:r>
            <a:r>
              <a:rPr kumimoji="0" lang="en-GB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the red cone and run back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403648" y="3068960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2123728" y="3068960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843808" y="3068960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3563888" y="3068960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283968" y="3068960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004048" y="3068960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5724128" y="3068960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6444208" y="3068960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7236296" y="3068960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Y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6309321"/>
            <a:ext cx="1092747" cy="548680"/>
          </a:xfrm>
          <a:prstGeom prst="rect">
            <a:avLst/>
          </a:prstGeom>
        </p:spPr>
      </p:pic>
      <p:pic>
        <p:nvPicPr>
          <p:cNvPr id="12" name="Picture 11" descr="SSC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360" y="6261067"/>
            <a:ext cx="1187624" cy="596933"/>
          </a:xfrm>
          <a:prstGeom prst="rect">
            <a:avLst/>
          </a:prstGeom>
        </p:spPr>
      </p:pic>
      <p:pic>
        <p:nvPicPr>
          <p:cNvPr id="13" name="Picture 12" descr="SPORTS COLLE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3728" y="6154660"/>
            <a:ext cx="576064" cy="703340"/>
          </a:xfrm>
          <a:prstGeom prst="rect">
            <a:avLst/>
          </a:prstGeom>
        </p:spPr>
      </p:pic>
      <p:pic>
        <p:nvPicPr>
          <p:cNvPr id="14" name="Picture 13" descr="JSCHS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31840" y="6188048"/>
            <a:ext cx="2876195" cy="669952"/>
          </a:xfrm>
          <a:prstGeom prst="rect">
            <a:avLst/>
          </a:prstGeom>
        </p:spPr>
      </p:pic>
      <p:pic>
        <p:nvPicPr>
          <p:cNvPr id="15" name="Picture 14" descr="NTCouncil%20Crest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44208" y="6281936"/>
            <a:ext cx="979548" cy="576064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0"/>
            <a:ext cx="9144000" cy="52014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6600" b="1" cap="none" spc="0" dirty="0" smtClean="0">
                <a:ln w="11430">
                  <a:solidFill>
                    <a:schemeClr val="tx1"/>
                  </a:solidFill>
                </a:ln>
                <a:solidFill>
                  <a:schemeClr val="tx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ZIG / ZAG RUGBY</a:t>
            </a:r>
            <a:endParaRPr lang="en-US" sz="16600" b="1" cap="none" spc="0" dirty="0">
              <a:ln w="11430">
                <a:solidFill>
                  <a:schemeClr val="tx1"/>
                </a:solidFill>
              </a:ln>
              <a:solidFill>
                <a:schemeClr val="tx2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8" name="Picture 12" descr="http://apollo.cooltext.com/rendered/cooltext500594416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47864" y="5157192"/>
            <a:ext cx="2361825" cy="8787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ZIG/ZAG RUGBY</a:t>
            </a:r>
            <a:endParaRPr lang="en-GB" sz="6000" dirty="0"/>
          </a:p>
        </p:txBody>
      </p:sp>
      <p:sp>
        <p:nvSpPr>
          <p:cNvPr id="6" name="Right Arrow 5"/>
          <p:cNvSpPr/>
          <p:nvPr/>
        </p:nvSpPr>
        <p:spPr>
          <a:xfrm rot="2274811">
            <a:off x="5274074" y="3309412"/>
            <a:ext cx="955761" cy="50405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013176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Pass the</a:t>
            </a:r>
            <a:r>
              <a:rPr kumimoji="0" lang="en-GB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ball in a </a:t>
            </a:r>
            <a:r>
              <a:rPr kumimoji="0" lang="en-GB" sz="6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zig</a:t>
            </a:r>
            <a:r>
              <a:rPr kumimoji="0" lang="en-GB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/</a:t>
            </a:r>
            <a:r>
              <a:rPr kumimoji="0" lang="en-GB" sz="6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zag</a:t>
            </a:r>
            <a:r>
              <a:rPr kumimoji="0" lang="en-GB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formation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115616" y="2708920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2051720" y="4077072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203848" y="2636912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3851920" y="4005064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5004048" y="2564904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868144" y="4077072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6732240" y="2564904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7596336" y="4077072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Arrow 16"/>
          <p:cNvSpPr/>
          <p:nvPr/>
        </p:nvSpPr>
        <p:spPr>
          <a:xfrm rot="2274811">
            <a:off x="3257851" y="3309411"/>
            <a:ext cx="955761" cy="50405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Arrow 17"/>
          <p:cNvSpPr/>
          <p:nvPr/>
        </p:nvSpPr>
        <p:spPr>
          <a:xfrm rot="2274811">
            <a:off x="1385643" y="3381419"/>
            <a:ext cx="955761" cy="50405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 rot="2274811">
            <a:off x="7002266" y="3309411"/>
            <a:ext cx="955761" cy="50405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ight Arrow 19"/>
          <p:cNvSpPr/>
          <p:nvPr/>
        </p:nvSpPr>
        <p:spPr>
          <a:xfrm rot="17975196">
            <a:off x="2316986" y="3284931"/>
            <a:ext cx="955761" cy="50405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ight Arrow 21"/>
          <p:cNvSpPr/>
          <p:nvPr/>
        </p:nvSpPr>
        <p:spPr>
          <a:xfrm rot="17975196">
            <a:off x="4261202" y="3284930"/>
            <a:ext cx="955761" cy="50405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ight Arrow 22"/>
          <p:cNvSpPr/>
          <p:nvPr/>
        </p:nvSpPr>
        <p:spPr>
          <a:xfrm rot="17975196">
            <a:off x="6133410" y="3284929"/>
            <a:ext cx="955761" cy="50405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Y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6309321"/>
            <a:ext cx="1092747" cy="548680"/>
          </a:xfrm>
          <a:prstGeom prst="rect">
            <a:avLst/>
          </a:prstGeom>
        </p:spPr>
      </p:pic>
      <p:pic>
        <p:nvPicPr>
          <p:cNvPr id="12" name="Picture 11" descr="SSC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360" y="6261067"/>
            <a:ext cx="1187624" cy="596933"/>
          </a:xfrm>
          <a:prstGeom prst="rect">
            <a:avLst/>
          </a:prstGeom>
        </p:spPr>
      </p:pic>
      <p:pic>
        <p:nvPicPr>
          <p:cNvPr id="13" name="Picture 12" descr="SPORTS COLLE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3728" y="6154660"/>
            <a:ext cx="576064" cy="703340"/>
          </a:xfrm>
          <a:prstGeom prst="rect">
            <a:avLst/>
          </a:prstGeom>
        </p:spPr>
      </p:pic>
      <p:pic>
        <p:nvPicPr>
          <p:cNvPr id="14" name="Picture 13" descr="JSCHS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31840" y="6188048"/>
            <a:ext cx="2876195" cy="669952"/>
          </a:xfrm>
          <a:prstGeom prst="rect">
            <a:avLst/>
          </a:prstGeom>
        </p:spPr>
      </p:pic>
      <p:pic>
        <p:nvPicPr>
          <p:cNvPr id="15" name="Picture 14" descr="NTCouncil%20Crest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44208" y="6281936"/>
            <a:ext cx="979548" cy="576064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0"/>
            <a:ext cx="9144000" cy="47705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6600" b="1" cap="none" spc="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SKIPPING </a:t>
            </a:r>
            <a:r>
              <a:rPr lang="en-US" sz="13800" b="1" cap="none" spc="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CHALLENGE</a:t>
            </a:r>
            <a:endParaRPr lang="en-US" sz="16600" b="1" cap="none" spc="0" dirty="0">
              <a:ln w="11430"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8" name="Picture 2" descr="http://apollo.cooltext.com/rendered/cooltext500595836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47864" y="5157192"/>
            <a:ext cx="2376264" cy="872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SKIPPING CHALLENGE</a:t>
            </a:r>
            <a:endParaRPr lang="en-GB" sz="6000" dirty="0"/>
          </a:p>
        </p:txBody>
      </p:sp>
      <p:sp>
        <p:nvSpPr>
          <p:cNvPr id="4" name="Oval 3"/>
          <p:cNvSpPr/>
          <p:nvPr/>
        </p:nvSpPr>
        <p:spPr>
          <a:xfrm>
            <a:off x="467544" y="2996952"/>
            <a:ext cx="648072" cy="64807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7884368" y="2996952"/>
            <a:ext cx="64807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013176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Skip  to</a:t>
            </a:r>
            <a:r>
              <a:rPr kumimoji="0" lang="en-GB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the red cone and back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219200" y="2805043"/>
            <a:ext cx="653774" cy="998331"/>
          </a:xfrm>
          <a:custGeom>
            <a:avLst/>
            <a:gdLst>
              <a:gd name="connsiteX0" fmla="*/ 0 w 653774"/>
              <a:gd name="connsiteY0" fmla="*/ 123687 h 998331"/>
              <a:gd name="connsiteX1" fmla="*/ 609600 w 653774"/>
              <a:gd name="connsiteY1" fmla="*/ 110435 h 998331"/>
              <a:gd name="connsiteX2" fmla="*/ 145774 w 653774"/>
              <a:gd name="connsiteY2" fmla="*/ 786296 h 998331"/>
              <a:gd name="connsiteX3" fmla="*/ 583096 w 653774"/>
              <a:gd name="connsiteY3" fmla="*/ 985079 h 998331"/>
              <a:gd name="connsiteX4" fmla="*/ 569843 w 653774"/>
              <a:gd name="connsiteY4" fmla="*/ 865809 h 998331"/>
              <a:gd name="connsiteX5" fmla="*/ 583096 w 653774"/>
              <a:gd name="connsiteY5" fmla="*/ 905566 h 998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3774" h="998331">
                <a:moveTo>
                  <a:pt x="0" y="123687"/>
                </a:moveTo>
                <a:cubicBezTo>
                  <a:pt x="292652" y="61843"/>
                  <a:pt x="585304" y="0"/>
                  <a:pt x="609600" y="110435"/>
                </a:cubicBezTo>
                <a:cubicBezTo>
                  <a:pt x="633896" y="220870"/>
                  <a:pt x="150191" y="640522"/>
                  <a:pt x="145774" y="786296"/>
                </a:cubicBezTo>
                <a:cubicBezTo>
                  <a:pt x="141357" y="932070"/>
                  <a:pt x="512418" y="971827"/>
                  <a:pt x="583096" y="985079"/>
                </a:cubicBezTo>
                <a:cubicBezTo>
                  <a:pt x="653774" y="998331"/>
                  <a:pt x="569843" y="879061"/>
                  <a:pt x="569843" y="865809"/>
                </a:cubicBezTo>
                <a:cubicBezTo>
                  <a:pt x="569843" y="852557"/>
                  <a:pt x="576469" y="879061"/>
                  <a:pt x="583096" y="905566"/>
                </a:cubicBezTo>
              </a:path>
            </a:pathLst>
          </a:cu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>
            <a:off x="2267744" y="2996952"/>
            <a:ext cx="5328592" cy="50405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119</Words>
  <Application>Microsoft Office PowerPoint</Application>
  <PresentationFormat>On-screen Show (4:3)</PresentationFormat>
  <Paragraphs>34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LESSON 1</vt:lpstr>
      <vt:lpstr>Slide 2</vt:lpstr>
      <vt:lpstr>BACK AND FORTH</vt:lpstr>
      <vt:lpstr>Slide 4</vt:lpstr>
      <vt:lpstr>SPOT HOP</vt:lpstr>
      <vt:lpstr>Slide 6</vt:lpstr>
      <vt:lpstr>ZIG/ZAG RUGBY</vt:lpstr>
      <vt:lpstr>Slide 8</vt:lpstr>
      <vt:lpstr>SKIPPING CHALLENGE</vt:lpstr>
      <vt:lpstr>LESSON 1</vt:lpstr>
      <vt:lpstr>Slide 11</vt:lpstr>
      <vt:lpstr>BOX DRILL</vt:lpstr>
      <vt:lpstr>Slide 13</vt:lpstr>
      <vt:lpstr>BEANBAG SLIDE</vt:lpstr>
      <vt:lpstr>Slide 15</vt:lpstr>
      <vt:lpstr>TARGET THROW</vt:lpstr>
      <vt:lpstr>Slide 17</vt:lpstr>
      <vt:lpstr>BASKETBALL DRIBBLE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23</cp:revision>
  <dcterms:created xsi:type="dcterms:W3CDTF">2011-01-25T12:10:47Z</dcterms:created>
  <dcterms:modified xsi:type="dcterms:W3CDTF">2013-02-23T19:54:58Z</dcterms:modified>
</cp:coreProperties>
</file>