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4A2D-2722-4A6A-B0E9-2ADFAF065717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661-D077-4628-9D56-2578747CE0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4A2D-2722-4A6A-B0E9-2ADFAF065717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661-D077-4628-9D56-2578747CE0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4A2D-2722-4A6A-B0E9-2ADFAF065717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661-D077-4628-9D56-2578747CE0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4A2D-2722-4A6A-B0E9-2ADFAF065717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661-D077-4628-9D56-2578747CE0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4A2D-2722-4A6A-B0E9-2ADFAF065717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661-D077-4628-9D56-2578747CE0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4A2D-2722-4A6A-B0E9-2ADFAF065717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661-D077-4628-9D56-2578747CE0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4A2D-2722-4A6A-B0E9-2ADFAF065717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661-D077-4628-9D56-2578747CE0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4A2D-2722-4A6A-B0E9-2ADFAF065717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661-D077-4628-9D56-2578747CE0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4A2D-2722-4A6A-B0E9-2ADFAF065717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661-D077-4628-9D56-2578747CE0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4A2D-2722-4A6A-B0E9-2ADFAF065717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661-D077-4628-9D56-2578747CE0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4A2D-2722-4A6A-B0E9-2ADFAF065717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8661-D077-4628-9D56-2578747CE0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54A2D-2722-4A6A-B0E9-2ADFAF065717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48661-D077-4628-9D56-2578747CE0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4" y="-1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732" y="116632"/>
            <a:ext cx="109740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flipV="1">
            <a:off x="4276618" y="1700808"/>
            <a:ext cx="1008112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64088" y="1743742"/>
            <a:ext cx="144016" cy="6051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084168" y="2420888"/>
            <a:ext cx="1152128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80112" y="2420888"/>
            <a:ext cx="432048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498777" y="4221088"/>
            <a:ext cx="497159" cy="1800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236296" y="2348880"/>
            <a:ext cx="504056" cy="72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812360" y="2276872"/>
            <a:ext cx="288032" cy="8640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076056" y="3140968"/>
            <a:ext cx="2880320" cy="16561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004048" y="4725144"/>
            <a:ext cx="72008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3723581" y="5157192"/>
            <a:ext cx="1280467" cy="51095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3423320" y="4797152"/>
            <a:ext cx="328323" cy="7202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3563888" y="2636912"/>
            <a:ext cx="504056" cy="15841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20432428">
            <a:off x="3974020" y="1367190"/>
            <a:ext cx="1420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GRASS AREA</a:t>
            </a:r>
          </a:p>
          <a:p>
            <a:pPr algn="ctr"/>
            <a:r>
              <a:rPr lang="en-GB" sz="1400" b="1" dirty="0" smtClean="0"/>
              <a:t>Assembly point</a:t>
            </a:r>
            <a:endParaRPr lang="en-GB" dirty="0" smtClean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563888" y="2276872"/>
            <a:ext cx="504056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20535177">
            <a:off x="3826788" y="2371224"/>
            <a:ext cx="1664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START LINE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4232686" y="2136304"/>
            <a:ext cx="87865" cy="3565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20535177">
            <a:off x="4114820" y="2686584"/>
            <a:ext cx="1664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FINISH LINE 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3711352" y="2931841"/>
            <a:ext cx="360040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20535177">
            <a:off x="2523902" y="1149973"/>
            <a:ext cx="166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EMERGENCY TOILETS</a:t>
            </a:r>
            <a:r>
              <a:rPr lang="en-GB" sz="900" b="1" dirty="0" smtClean="0"/>
              <a:t> (ON ROUTE)</a:t>
            </a:r>
            <a:endParaRPr lang="en-GB" sz="1400" b="1" dirty="0" smtClean="0"/>
          </a:p>
        </p:txBody>
      </p:sp>
      <p:pic>
        <p:nvPicPr>
          <p:cNvPr id="58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060848"/>
            <a:ext cx="150913" cy="1509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pic>
        <p:nvPicPr>
          <p:cNvPr id="63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204864"/>
            <a:ext cx="150913" cy="1509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pic>
        <p:nvPicPr>
          <p:cNvPr id="64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564904"/>
            <a:ext cx="150913" cy="1509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pic>
        <p:nvPicPr>
          <p:cNvPr id="65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2420888"/>
            <a:ext cx="150913" cy="1509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pic>
        <p:nvPicPr>
          <p:cNvPr id="67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3356992"/>
            <a:ext cx="150913" cy="1509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pic>
        <p:nvPicPr>
          <p:cNvPr id="69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509120"/>
            <a:ext cx="150913" cy="1509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pic>
        <p:nvPicPr>
          <p:cNvPr id="71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6542" y="5441989"/>
            <a:ext cx="150913" cy="1509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pic>
        <p:nvPicPr>
          <p:cNvPr id="75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293096"/>
            <a:ext cx="150913" cy="1509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pic>
        <p:nvPicPr>
          <p:cNvPr id="77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96752"/>
            <a:ext cx="150913" cy="1509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sp>
        <p:nvSpPr>
          <p:cNvPr id="78" name="TextBox 77"/>
          <p:cNvSpPr txBox="1"/>
          <p:nvPr/>
        </p:nvSpPr>
        <p:spPr>
          <a:xfrm>
            <a:off x="467544" y="1124744"/>
            <a:ext cx="16646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= MARSHALL POINT</a:t>
            </a:r>
          </a:p>
          <a:p>
            <a:r>
              <a:rPr lang="en-GB" sz="1400" b="1" dirty="0" smtClean="0"/>
              <a:t>= FIRST AID</a:t>
            </a:r>
          </a:p>
          <a:p>
            <a:r>
              <a:rPr lang="en-GB" sz="1400" b="1" dirty="0" smtClean="0"/>
              <a:t>= TOILETS</a:t>
            </a:r>
          </a:p>
        </p:txBody>
      </p:sp>
      <p:pic>
        <p:nvPicPr>
          <p:cNvPr id="5" name="Picture 2" descr="http://www.mansfield.gov.uk/media/image/l/c/Toilets_image.jpg"/>
          <p:cNvPicPr>
            <a:picLocks noChangeAspect="1" noChangeArrowheads="1"/>
          </p:cNvPicPr>
          <p:nvPr/>
        </p:nvPicPr>
        <p:blipFill>
          <a:blip r:embed="rId5" cstate="print"/>
          <a:srcRect l="7560" t="11642" r="6761" b="35439"/>
          <a:stretch>
            <a:fillRect/>
          </a:stretch>
        </p:blipFill>
        <p:spPr bwMode="auto">
          <a:xfrm rot="20227764">
            <a:off x="3159882" y="1903899"/>
            <a:ext cx="347400" cy="214571"/>
          </a:xfrm>
          <a:prstGeom prst="rect">
            <a:avLst/>
          </a:prstGeom>
          <a:noFill/>
        </p:spPr>
      </p:pic>
      <p:pic>
        <p:nvPicPr>
          <p:cNvPr id="2054" name="Picture 6" descr="http://www.rockandice.co.uk/art/F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1844824"/>
            <a:ext cx="159693" cy="159693"/>
          </a:xfrm>
          <a:prstGeom prst="rect">
            <a:avLst/>
          </a:prstGeom>
          <a:noFill/>
        </p:spPr>
      </p:pic>
      <p:pic>
        <p:nvPicPr>
          <p:cNvPr id="52" name="Picture 6" descr="http://www.rockandice.co.uk/art/F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412776"/>
            <a:ext cx="159693" cy="159693"/>
          </a:xfrm>
          <a:prstGeom prst="rect">
            <a:avLst/>
          </a:prstGeom>
          <a:noFill/>
        </p:spPr>
      </p:pic>
      <p:pic>
        <p:nvPicPr>
          <p:cNvPr id="53" name="Picture 2" descr="http://www.mansfield.gov.uk/media/image/l/c/Toilets_image.jpg"/>
          <p:cNvPicPr>
            <a:picLocks noChangeAspect="1" noChangeArrowheads="1"/>
          </p:cNvPicPr>
          <p:nvPr/>
        </p:nvPicPr>
        <p:blipFill>
          <a:blip r:embed="rId5" cstate="print"/>
          <a:srcRect l="7560" t="11642" r="6761" b="35439"/>
          <a:stretch>
            <a:fillRect/>
          </a:stretch>
        </p:blipFill>
        <p:spPr bwMode="auto">
          <a:xfrm rot="21446282">
            <a:off x="184134" y="1636457"/>
            <a:ext cx="347400" cy="214571"/>
          </a:xfrm>
          <a:prstGeom prst="rect">
            <a:avLst/>
          </a:prstGeom>
          <a:noFill/>
        </p:spPr>
      </p:pic>
      <p:pic>
        <p:nvPicPr>
          <p:cNvPr id="47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69359" y="2555890"/>
            <a:ext cx="150913" cy="1509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pic>
        <p:nvPicPr>
          <p:cNvPr id="48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5217" y="1929060"/>
            <a:ext cx="150913" cy="1509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</p:pic>
      <p:pic>
        <p:nvPicPr>
          <p:cNvPr id="50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7031" y="3353543"/>
            <a:ext cx="150913" cy="1509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pic>
        <p:nvPicPr>
          <p:cNvPr id="54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8124" y="5006976"/>
            <a:ext cx="150913" cy="1509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pic>
        <p:nvPicPr>
          <p:cNvPr id="56" name="Picture 2" descr="http://2.bp.blogspot.com/-ZrwtDWdsHYc/TZt6aZ2PXhI/AAAAAAAAAAg/sFTx5RRR6i0/s1600/bright%252520oran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0724" y="2490037"/>
            <a:ext cx="150913" cy="15091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341640" y="1524235"/>
            <a:ext cx="166464" cy="2091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MC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644344" y="2175757"/>
            <a:ext cx="166464" cy="20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EA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705217" y="1887245"/>
            <a:ext cx="166464" cy="20912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LR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012160" y="2555890"/>
            <a:ext cx="166464" cy="2091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HO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972406" y="2011955"/>
            <a:ext cx="166464" cy="209127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869359" y="2539976"/>
            <a:ext cx="166464" cy="209127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CK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63547" y="3864496"/>
            <a:ext cx="166464" cy="209127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CH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746240" y="5733256"/>
            <a:ext cx="166464" cy="209127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ST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912704" y="3324435"/>
            <a:ext cx="166464" cy="209127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AM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660568" y="2391781"/>
            <a:ext cx="166464" cy="20912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SN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999175" y="4451531"/>
            <a:ext cx="166464" cy="20912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EH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646441" y="4948762"/>
            <a:ext cx="166464" cy="20912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CJ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646441" y="2467237"/>
            <a:ext cx="166464" cy="20912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RH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812360" y="2899285"/>
            <a:ext cx="166464" cy="2091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BM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040052" y="5157889"/>
            <a:ext cx="166464" cy="2091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TR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397057" y="4480012"/>
            <a:ext cx="166464" cy="2091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HW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403404" y="2441668"/>
            <a:ext cx="166464" cy="2091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DP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010087" y="3334632"/>
            <a:ext cx="166464" cy="20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MC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488766" y="5403318"/>
            <a:ext cx="166464" cy="20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LH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980385" y="4263988"/>
            <a:ext cx="166464" cy="20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LA</a:t>
            </a:r>
            <a:endParaRPr lang="en-GB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42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apilkington</cp:lastModifiedBy>
  <cp:revision>20</cp:revision>
  <cp:lastPrinted>2016-04-25T14:42:36Z</cp:lastPrinted>
  <dcterms:created xsi:type="dcterms:W3CDTF">2011-06-22T19:41:24Z</dcterms:created>
  <dcterms:modified xsi:type="dcterms:W3CDTF">2016-09-12T19:14:20Z</dcterms:modified>
</cp:coreProperties>
</file>